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Handsome Bold" panose="020B0604020202020204" charset="0"/>
      <p:regular r:id="rId12"/>
    </p:embeddedFont>
    <p:embeddedFont>
      <p:font typeface="Poppins" panose="00000500000000000000" pitchFamily="2" charset="0"/>
      <p:regular r:id="rId13"/>
      <p:bold r:id="rId14"/>
      <p:italic r:id="rId15"/>
      <p:boldItalic r:id="rId16"/>
    </p:embeddedFont>
    <p:embeddedFont>
      <p:font typeface="Sailors" panose="02000000000000000000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1" d="100"/>
          <a:sy n="51" d="100"/>
        </p:scale>
        <p:origin x="324" y="-9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0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12.jpeg"/><Relationship Id="rId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33.png"/><Relationship Id="rId18" Type="http://schemas.openxmlformats.org/officeDocument/2006/relationships/image" Target="../media/image35.svg"/><Relationship Id="rId3" Type="http://schemas.openxmlformats.org/officeDocument/2006/relationships/image" Target="../media/image2.svg"/><Relationship Id="rId21" Type="http://schemas.openxmlformats.org/officeDocument/2006/relationships/image" Target="../media/image38.png"/><Relationship Id="rId7" Type="http://schemas.openxmlformats.org/officeDocument/2006/relationships/image" Target="../media/image17.png"/><Relationship Id="rId12" Type="http://schemas.openxmlformats.org/officeDocument/2006/relationships/image" Target="../media/image20.svg"/><Relationship Id="rId17" Type="http://schemas.openxmlformats.org/officeDocument/2006/relationships/image" Target="../media/image34.png"/><Relationship Id="rId2" Type="http://schemas.openxmlformats.org/officeDocument/2006/relationships/image" Target="../media/image1.png"/><Relationship Id="rId16" Type="http://schemas.openxmlformats.org/officeDocument/2006/relationships/image" Target="../media/image32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31.png"/><Relationship Id="rId10" Type="http://schemas.openxmlformats.org/officeDocument/2006/relationships/image" Target="../media/image22.svg"/><Relationship Id="rId19" Type="http://schemas.openxmlformats.org/officeDocument/2006/relationships/image" Target="../media/image36.png"/><Relationship Id="rId4" Type="http://schemas.openxmlformats.org/officeDocument/2006/relationships/image" Target="../media/image12.jpeg"/><Relationship Id="rId9" Type="http://schemas.openxmlformats.org/officeDocument/2006/relationships/image" Target="../media/image21.png"/><Relationship Id="rId14" Type="http://schemas.openxmlformats.org/officeDocument/2006/relationships/image" Target="../media/image24.png"/><Relationship Id="rId22" Type="http://schemas.openxmlformats.org/officeDocument/2006/relationships/image" Target="../media/image3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45.png"/><Relationship Id="rId5" Type="http://schemas.openxmlformats.org/officeDocument/2006/relationships/image" Target="../media/image17.png"/><Relationship Id="rId10" Type="http://schemas.openxmlformats.org/officeDocument/2006/relationships/image" Target="../media/image20.svg"/><Relationship Id="rId4" Type="http://schemas.openxmlformats.org/officeDocument/2006/relationships/image" Target="../media/image12.jpeg"/><Relationship Id="rId9" Type="http://schemas.openxmlformats.org/officeDocument/2006/relationships/image" Target="../media/image19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2.jpe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2358896" y="866057"/>
            <a:ext cx="13570208" cy="8554885"/>
          </a:xfrm>
          <a:custGeom>
            <a:avLst/>
            <a:gdLst/>
            <a:ahLst/>
            <a:cxnLst/>
            <a:rect l="l" t="t" r="r" b="b"/>
            <a:pathLst>
              <a:path w="13570208" h="8554885">
                <a:moveTo>
                  <a:pt x="0" y="0"/>
                </a:moveTo>
                <a:lnTo>
                  <a:pt x="13570208" y="0"/>
                </a:lnTo>
                <a:lnTo>
                  <a:pt x="13570208" y="8554886"/>
                </a:lnTo>
                <a:lnTo>
                  <a:pt x="0" y="8554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 rot="690447">
            <a:off x="13059765" y="4833489"/>
            <a:ext cx="4538266" cy="4660607"/>
          </a:xfrm>
          <a:custGeom>
            <a:avLst/>
            <a:gdLst/>
            <a:ahLst/>
            <a:cxnLst/>
            <a:rect l="l" t="t" r="r" b="b"/>
            <a:pathLst>
              <a:path w="4538266" h="4660607">
                <a:moveTo>
                  <a:pt x="0" y="0"/>
                </a:moveTo>
                <a:lnTo>
                  <a:pt x="4538266" y="0"/>
                </a:lnTo>
                <a:lnTo>
                  <a:pt x="4538266" y="4660607"/>
                </a:lnTo>
                <a:lnTo>
                  <a:pt x="0" y="46606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539902" y="4737511"/>
            <a:ext cx="4174060" cy="4399537"/>
          </a:xfrm>
          <a:custGeom>
            <a:avLst/>
            <a:gdLst/>
            <a:ahLst/>
            <a:cxnLst/>
            <a:rect l="l" t="t" r="r" b="b"/>
            <a:pathLst>
              <a:path w="4174060" h="4399537">
                <a:moveTo>
                  <a:pt x="0" y="0"/>
                </a:moveTo>
                <a:lnTo>
                  <a:pt x="4174061" y="0"/>
                </a:lnTo>
                <a:lnTo>
                  <a:pt x="4174061" y="4399536"/>
                </a:lnTo>
                <a:lnTo>
                  <a:pt x="0" y="43995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3900182">
            <a:off x="1929711" y="-763527"/>
            <a:ext cx="2063128" cy="5001521"/>
          </a:xfrm>
          <a:custGeom>
            <a:avLst/>
            <a:gdLst/>
            <a:ahLst/>
            <a:cxnLst/>
            <a:rect l="l" t="t" r="r" b="b"/>
            <a:pathLst>
              <a:path w="2063128" h="5001521">
                <a:moveTo>
                  <a:pt x="0" y="0"/>
                </a:moveTo>
                <a:lnTo>
                  <a:pt x="2063127" y="0"/>
                </a:lnTo>
                <a:lnTo>
                  <a:pt x="2063127" y="5001522"/>
                </a:lnTo>
                <a:lnTo>
                  <a:pt x="0" y="50015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 rot="606976">
            <a:off x="13302725" y="511535"/>
            <a:ext cx="4052347" cy="2811315"/>
          </a:xfrm>
          <a:custGeom>
            <a:avLst/>
            <a:gdLst/>
            <a:ahLst/>
            <a:cxnLst/>
            <a:rect l="l" t="t" r="r" b="b"/>
            <a:pathLst>
              <a:path w="4052347" h="2811315">
                <a:moveTo>
                  <a:pt x="0" y="0"/>
                </a:moveTo>
                <a:lnTo>
                  <a:pt x="4052346" y="0"/>
                </a:lnTo>
                <a:lnTo>
                  <a:pt x="4052346" y="2811316"/>
                </a:lnTo>
                <a:lnTo>
                  <a:pt x="0" y="28113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-1082482">
            <a:off x="6917774" y="-1066807"/>
            <a:ext cx="3058329" cy="2809840"/>
          </a:xfrm>
          <a:custGeom>
            <a:avLst/>
            <a:gdLst/>
            <a:ahLst/>
            <a:cxnLst/>
            <a:rect l="l" t="t" r="r" b="b"/>
            <a:pathLst>
              <a:path w="3058329" h="2809840">
                <a:moveTo>
                  <a:pt x="0" y="0"/>
                </a:moveTo>
                <a:lnTo>
                  <a:pt x="3058330" y="0"/>
                </a:lnTo>
                <a:lnTo>
                  <a:pt x="3058330" y="2809840"/>
                </a:lnTo>
                <a:lnTo>
                  <a:pt x="0" y="280984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6050360" y="3610063"/>
            <a:ext cx="82507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73031" y="3615163"/>
            <a:ext cx="126730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08238" y="3610063"/>
            <a:ext cx="100642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18344" y="3615163"/>
            <a:ext cx="1241533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39110" y="3615163"/>
            <a:ext cx="1630873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98358" y="3615163"/>
            <a:ext cx="954977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B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89889" y="3615163"/>
            <a:ext cx="1215970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19542" y="3615163"/>
            <a:ext cx="147173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787468" y="3615163"/>
            <a:ext cx="1202174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415581" y="3615163"/>
            <a:ext cx="126730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80439" y="3615163"/>
            <a:ext cx="126730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91636" y="4038473"/>
            <a:ext cx="8704727" cy="208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80"/>
              </a:lnSpc>
            </a:pPr>
            <a:r>
              <a:rPr lang="en-US" sz="12271" b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ciclo escolar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15530" y="6625288"/>
            <a:ext cx="698564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25746" y="6732782"/>
            <a:ext cx="844006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6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73031" y="6732782"/>
            <a:ext cx="879641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169595" y="6732782"/>
            <a:ext cx="879641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0</a:t>
            </a:r>
          </a:p>
        </p:txBody>
      </p:sp>
      <p:sp>
        <p:nvSpPr>
          <p:cNvPr id="25" name="Freeform 25"/>
          <p:cNvSpPr/>
          <p:nvPr/>
        </p:nvSpPr>
        <p:spPr>
          <a:xfrm rot="-644363">
            <a:off x="10484839" y="7911583"/>
            <a:ext cx="2205191" cy="2026020"/>
          </a:xfrm>
          <a:custGeom>
            <a:avLst/>
            <a:gdLst/>
            <a:ahLst/>
            <a:cxnLst/>
            <a:rect l="l" t="t" r="r" b="b"/>
            <a:pathLst>
              <a:path w="2205191" h="2026020">
                <a:moveTo>
                  <a:pt x="0" y="0"/>
                </a:moveTo>
                <a:lnTo>
                  <a:pt x="2205192" y="0"/>
                </a:lnTo>
                <a:lnTo>
                  <a:pt x="2205192" y="2026020"/>
                </a:lnTo>
                <a:lnTo>
                  <a:pt x="0" y="202602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6" name="Freeform 26"/>
          <p:cNvSpPr/>
          <p:nvPr/>
        </p:nvSpPr>
        <p:spPr>
          <a:xfrm rot="-1082482">
            <a:off x="16858797" y="3490989"/>
            <a:ext cx="2317013" cy="2128755"/>
          </a:xfrm>
          <a:custGeom>
            <a:avLst/>
            <a:gdLst/>
            <a:ahLst/>
            <a:cxnLst/>
            <a:rect l="l" t="t" r="r" b="b"/>
            <a:pathLst>
              <a:path w="2317013" h="2128755">
                <a:moveTo>
                  <a:pt x="0" y="0"/>
                </a:moveTo>
                <a:lnTo>
                  <a:pt x="2317013" y="0"/>
                </a:lnTo>
                <a:lnTo>
                  <a:pt x="2317013" y="2128755"/>
                </a:lnTo>
                <a:lnTo>
                  <a:pt x="0" y="21287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13118286" y="6461115"/>
            <a:ext cx="4141014" cy="3145445"/>
          </a:xfrm>
          <a:custGeom>
            <a:avLst/>
            <a:gdLst/>
            <a:ahLst/>
            <a:cxnLst/>
            <a:rect l="l" t="t" r="r" b="b"/>
            <a:pathLst>
              <a:path w="4141014" h="3145445">
                <a:moveTo>
                  <a:pt x="0" y="0"/>
                </a:moveTo>
                <a:lnTo>
                  <a:pt x="4141014" y="0"/>
                </a:lnTo>
                <a:lnTo>
                  <a:pt x="4141014" y="3145445"/>
                </a:lnTo>
                <a:lnTo>
                  <a:pt x="0" y="31454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 rot="707621">
            <a:off x="1426373" y="636119"/>
            <a:ext cx="2559185" cy="5294865"/>
          </a:xfrm>
          <a:custGeom>
            <a:avLst/>
            <a:gdLst/>
            <a:ahLst/>
            <a:cxnLst/>
            <a:rect l="l" t="t" r="r" b="b"/>
            <a:pathLst>
              <a:path w="2559185" h="5294865">
                <a:moveTo>
                  <a:pt x="0" y="0"/>
                </a:moveTo>
                <a:lnTo>
                  <a:pt x="2559185" y="0"/>
                </a:lnTo>
                <a:lnTo>
                  <a:pt x="2559185" y="5294865"/>
                </a:lnTo>
                <a:lnTo>
                  <a:pt x="0" y="52948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751769">
            <a:off x="14081877" y="800122"/>
            <a:ext cx="2926547" cy="2688765"/>
          </a:xfrm>
          <a:custGeom>
            <a:avLst/>
            <a:gdLst/>
            <a:ahLst/>
            <a:cxnLst/>
            <a:rect l="l" t="t" r="r" b="b"/>
            <a:pathLst>
              <a:path w="2926547" h="2688765">
                <a:moveTo>
                  <a:pt x="0" y="0"/>
                </a:moveTo>
                <a:lnTo>
                  <a:pt x="2926547" y="0"/>
                </a:lnTo>
                <a:lnTo>
                  <a:pt x="2926547" y="2688765"/>
                </a:lnTo>
                <a:lnTo>
                  <a:pt x="0" y="26887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7746329" y="4489012"/>
            <a:ext cx="1213377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95568" y="4483521"/>
            <a:ext cx="136443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360144" y="4483521"/>
            <a:ext cx="1083557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98293" y="4489012"/>
            <a:ext cx="1336678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26761" y="4489012"/>
            <a:ext cx="1755855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55584" y="4483521"/>
            <a:ext cx="1028162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¡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34146" y="4489012"/>
            <a:ext cx="59827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05332" y="4489012"/>
            <a:ext cx="136443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95714" y="4489012"/>
            <a:ext cx="136443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56104" y="5629553"/>
            <a:ext cx="7575793" cy="1174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84"/>
              </a:lnSpc>
              <a:spcBef>
                <a:spcPct val="0"/>
              </a:spcBef>
            </a:pPr>
            <a:r>
              <a:rPr lang="en-US" sz="10225" b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por tu atención</a:t>
            </a:r>
          </a:p>
        </p:txBody>
      </p:sp>
      <p:sp>
        <p:nvSpPr>
          <p:cNvPr id="17" name="Freeform 17"/>
          <p:cNvSpPr/>
          <p:nvPr/>
        </p:nvSpPr>
        <p:spPr>
          <a:xfrm rot="-1851931">
            <a:off x="1316298" y="6879915"/>
            <a:ext cx="2926547" cy="2688765"/>
          </a:xfrm>
          <a:custGeom>
            <a:avLst/>
            <a:gdLst/>
            <a:ahLst/>
            <a:cxnLst/>
            <a:rect l="l" t="t" r="r" b="b"/>
            <a:pathLst>
              <a:path w="2926547" h="2688765">
                <a:moveTo>
                  <a:pt x="0" y="0"/>
                </a:moveTo>
                <a:lnTo>
                  <a:pt x="2926547" y="0"/>
                </a:lnTo>
                <a:lnTo>
                  <a:pt x="2926547" y="2688765"/>
                </a:lnTo>
                <a:lnTo>
                  <a:pt x="0" y="26887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994678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9803212" y="36873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8"/>
                </a:lnTo>
                <a:lnTo>
                  <a:pt x="0" y="1422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3302497" y="5422028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9803212" y="5422028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3302497" y="36873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8"/>
                </a:lnTo>
                <a:lnTo>
                  <a:pt x="0" y="14221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>
            <a:off x="3302497" y="7156757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>
            <a:off x="9803212" y="7156757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>
            <a:off x="2249701" y="1628756"/>
            <a:ext cx="2395927" cy="2526461"/>
          </a:xfrm>
          <a:custGeom>
            <a:avLst/>
            <a:gdLst/>
            <a:ahLst/>
            <a:cxnLst/>
            <a:rect l="l" t="t" r="r" b="b"/>
            <a:pathLst>
              <a:path w="2395927" h="2526461">
                <a:moveTo>
                  <a:pt x="0" y="0"/>
                </a:moveTo>
                <a:lnTo>
                  <a:pt x="2395927" y="0"/>
                </a:lnTo>
                <a:lnTo>
                  <a:pt x="2395927" y="2526461"/>
                </a:lnTo>
                <a:lnTo>
                  <a:pt x="0" y="252646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 rot="1163812">
            <a:off x="14539256" y="4719607"/>
            <a:ext cx="1176594" cy="4134445"/>
          </a:xfrm>
          <a:custGeom>
            <a:avLst/>
            <a:gdLst/>
            <a:ahLst/>
            <a:cxnLst/>
            <a:rect l="l" t="t" r="r" b="b"/>
            <a:pathLst>
              <a:path w="1176594" h="4134445">
                <a:moveTo>
                  <a:pt x="0" y="0"/>
                </a:moveTo>
                <a:lnTo>
                  <a:pt x="1176594" y="0"/>
                </a:lnTo>
                <a:lnTo>
                  <a:pt x="1176594" y="4134445"/>
                </a:lnTo>
                <a:lnTo>
                  <a:pt x="0" y="413444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2" name="TextBox 12"/>
          <p:cNvSpPr txBox="1"/>
          <p:nvPr/>
        </p:nvSpPr>
        <p:spPr>
          <a:xfrm>
            <a:off x="8299474" y="2434054"/>
            <a:ext cx="561306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52236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925316" y="2434054"/>
            <a:ext cx="684680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10585" y="2437523"/>
            <a:ext cx="844623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388304" y="2437523"/>
            <a:ext cx="1109493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60053" y="2434054"/>
            <a:ext cx="649677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700715" y="2434054"/>
            <a:ext cx="827232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03169" y="2437523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67989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650649" y="3983767"/>
            <a:ext cx="3804559" cy="657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9446" lvl="1" indent="-344723" algn="ctr">
              <a:lnSpc>
                <a:spcPts val="5300"/>
              </a:lnSpc>
              <a:spcBef>
                <a:spcPct val="0"/>
              </a:spcBef>
              <a:buAutoNum type="arabicPeriod"/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presentación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799599" y="5718495"/>
            <a:ext cx="3804559" cy="657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9446" lvl="1" indent="-344723" algn="l">
              <a:lnSpc>
                <a:spcPts val="5300"/>
              </a:lnSpc>
              <a:spcBef>
                <a:spcPct val="0"/>
              </a:spcBef>
              <a:buAutoNum type="arabicPeriod"/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regla de oro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57773" y="7248119"/>
            <a:ext cx="3804559" cy="1330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  <a:spcBef>
                <a:spcPct val="0"/>
              </a:spcBef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3.normas de la clase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827865" y="3983767"/>
            <a:ext cx="4572932" cy="657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  <a:spcBef>
                <a:spcPct val="0"/>
              </a:spcBef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4.horario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916127" y="5503914"/>
            <a:ext cx="4572932" cy="65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5. conozcámosno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827865" y="7453224"/>
            <a:ext cx="4572932" cy="65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6. actividad</a:t>
            </a:r>
          </a:p>
        </p:txBody>
      </p:sp>
      <p:sp>
        <p:nvSpPr>
          <p:cNvPr id="27" name="Freeform 27"/>
          <p:cNvSpPr/>
          <p:nvPr/>
        </p:nvSpPr>
        <p:spPr>
          <a:xfrm rot="829658">
            <a:off x="14087293" y="2124183"/>
            <a:ext cx="1570241" cy="1442659"/>
          </a:xfrm>
          <a:custGeom>
            <a:avLst/>
            <a:gdLst/>
            <a:ahLst/>
            <a:cxnLst/>
            <a:rect l="l" t="t" r="r" b="b"/>
            <a:pathLst>
              <a:path w="1570241" h="1442659">
                <a:moveTo>
                  <a:pt x="0" y="0"/>
                </a:moveTo>
                <a:lnTo>
                  <a:pt x="1570240" y="0"/>
                </a:lnTo>
                <a:lnTo>
                  <a:pt x="1570240" y="1442658"/>
                </a:lnTo>
                <a:lnTo>
                  <a:pt x="0" y="144265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8" name="Freeform 28"/>
          <p:cNvSpPr/>
          <p:nvPr/>
        </p:nvSpPr>
        <p:spPr>
          <a:xfrm rot="-2150024">
            <a:off x="1547731" y="7957592"/>
            <a:ext cx="1617937" cy="1486480"/>
          </a:xfrm>
          <a:custGeom>
            <a:avLst/>
            <a:gdLst/>
            <a:ahLst/>
            <a:cxnLst/>
            <a:rect l="l" t="t" r="r" b="b"/>
            <a:pathLst>
              <a:path w="1617937" h="1486480">
                <a:moveTo>
                  <a:pt x="0" y="0"/>
                </a:moveTo>
                <a:lnTo>
                  <a:pt x="1617937" y="0"/>
                </a:lnTo>
                <a:lnTo>
                  <a:pt x="1617937" y="1486480"/>
                </a:lnTo>
                <a:lnTo>
                  <a:pt x="0" y="148648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4958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437877">
            <a:off x="11812782" y="1562225"/>
            <a:ext cx="5130759" cy="5960455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8261" cy="6348730"/>
            </a:xfrm>
            <a:custGeom>
              <a:avLst/>
              <a:gdLst/>
              <a:ahLst/>
              <a:cxnLst/>
              <a:rect l="l" t="t" r="r" b="b"/>
              <a:pathLst>
                <a:path w="5438261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9" name="Freeform 9"/>
          <p:cNvSpPr/>
          <p:nvPr/>
        </p:nvSpPr>
        <p:spPr>
          <a:xfrm rot="-460374">
            <a:off x="11330808" y="5923637"/>
            <a:ext cx="2512622" cy="2752301"/>
          </a:xfrm>
          <a:custGeom>
            <a:avLst/>
            <a:gdLst/>
            <a:ahLst/>
            <a:cxnLst/>
            <a:rect l="l" t="t" r="r" b="b"/>
            <a:pathLst>
              <a:path w="2512622" h="2752301">
                <a:moveTo>
                  <a:pt x="0" y="0"/>
                </a:moveTo>
                <a:lnTo>
                  <a:pt x="2512622" y="0"/>
                </a:lnTo>
                <a:lnTo>
                  <a:pt x="2512622" y="2752302"/>
                </a:lnTo>
                <a:lnTo>
                  <a:pt x="0" y="2752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 rot="1657748">
            <a:off x="15313773" y="1397556"/>
            <a:ext cx="2880481" cy="1112586"/>
          </a:xfrm>
          <a:custGeom>
            <a:avLst/>
            <a:gdLst/>
            <a:ahLst/>
            <a:cxnLst/>
            <a:rect l="l" t="t" r="r" b="b"/>
            <a:pathLst>
              <a:path w="2880481" h="1112586">
                <a:moveTo>
                  <a:pt x="0" y="0"/>
                </a:moveTo>
                <a:lnTo>
                  <a:pt x="2880482" y="0"/>
                </a:lnTo>
                <a:lnTo>
                  <a:pt x="2880482" y="1112586"/>
                </a:lnTo>
                <a:lnTo>
                  <a:pt x="0" y="11125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 rot="-1523128">
            <a:off x="694657" y="1047543"/>
            <a:ext cx="3166135" cy="1812612"/>
          </a:xfrm>
          <a:custGeom>
            <a:avLst/>
            <a:gdLst/>
            <a:ahLst/>
            <a:cxnLst/>
            <a:rect l="l" t="t" r="r" b="b"/>
            <a:pathLst>
              <a:path w="3166135" h="1812612">
                <a:moveTo>
                  <a:pt x="0" y="0"/>
                </a:moveTo>
                <a:lnTo>
                  <a:pt x="3166135" y="0"/>
                </a:lnTo>
                <a:lnTo>
                  <a:pt x="3166135" y="1812612"/>
                </a:lnTo>
                <a:lnTo>
                  <a:pt x="0" y="18126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grpSp>
        <p:nvGrpSpPr>
          <p:cNvPr id="12" name="Group 12"/>
          <p:cNvGrpSpPr/>
          <p:nvPr/>
        </p:nvGrpSpPr>
        <p:grpSpPr>
          <a:xfrm>
            <a:off x="6691776" y="3550015"/>
            <a:ext cx="3101769" cy="512593"/>
            <a:chOff x="0" y="0"/>
            <a:chExt cx="816927" cy="135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6927" cy="135004"/>
            </a:xfrm>
            <a:custGeom>
              <a:avLst/>
              <a:gdLst/>
              <a:ahLst/>
              <a:cxnLst/>
              <a:rect l="l" t="t" r="r" b="b"/>
              <a:pathLst>
                <a:path w="816927" h="135004">
                  <a:moveTo>
                    <a:pt x="39936" y="0"/>
                  </a:moveTo>
                  <a:lnTo>
                    <a:pt x="776991" y="0"/>
                  </a:lnTo>
                  <a:cubicBezTo>
                    <a:pt x="799047" y="0"/>
                    <a:pt x="816927" y="17880"/>
                    <a:pt x="816927" y="39936"/>
                  </a:cubicBezTo>
                  <a:lnTo>
                    <a:pt x="816927" y="95068"/>
                  </a:lnTo>
                  <a:cubicBezTo>
                    <a:pt x="816927" y="117124"/>
                    <a:pt x="799047" y="135004"/>
                    <a:pt x="776991" y="135004"/>
                  </a:cubicBezTo>
                  <a:lnTo>
                    <a:pt x="39936" y="135004"/>
                  </a:lnTo>
                  <a:cubicBezTo>
                    <a:pt x="17880" y="135004"/>
                    <a:pt x="0" y="117124"/>
                    <a:pt x="0" y="95068"/>
                  </a:cubicBezTo>
                  <a:lnTo>
                    <a:pt x="0" y="39936"/>
                  </a:lnTo>
                  <a:cubicBezTo>
                    <a:pt x="0" y="17880"/>
                    <a:pt x="17880" y="0"/>
                    <a:pt x="39936" y="0"/>
                  </a:cubicBezTo>
                  <a:close/>
                </a:path>
              </a:pathLst>
            </a:custGeom>
            <a:solidFill>
              <a:srgbClr val="D8C4F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6927" cy="1731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2242922">
            <a:off x="749881" y="7562177"/>
            <a:ext cx="2205191" cy="2026020"/>
          </a:xfrm>
          <a:custGeom>
            <a:avLst/>
            <a:gdLst/>
            <a:ahLst/>
            <a:cxnLst/>
            <a:rect l="l" t="t" r="r" b="b"/>
            <a:pathLst>
              <a:path w="2205191" h="2026020">
                <a:moveTo>
                  <a:pt x="0" y="0"/>
                </a:moveTo>
                <a:lnTo>
                  <a:pt x="2205191" y="0"/>
                </a:lnTo>
                <a:lnTo>
                  <a:pt x="2205191" y="2026019"/>
                </a:lnTo>
                <a:lnTo>
                  <a:pt x="0" y="20260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6" name="Freeform 16"/>
          <p:cNvSpPr/>
          <p:nvPr/>
        </p:nvSpPr>
        <p:spPr>
          <a:xfrm rot="829658">
            <a:off x="10741024" y="1327437"/>
            <a:ext cx="1427927" cy="1311908"/>
          </a:xfrm>
          <a:custGeom>
            <a:avLst/>
            <a:gdLst/>
            <a:ahLst/>
            <a:cxnLst/>
            <a:rect l="l" t="t" r="r" b="b"/>
            <a:pathLst>
              <a:path w="1427927" h="1311908">
                <a:moveTo>
                  <a:pt x="0" y="0"/>
                </a:moveTo>
                <a:lnTo>
                  <a:pt x="1427927" y="0"/>
                </a:lnTo>
                <a:lnTo>
                  <a:pt x="1427927" y="1311908"/>
                </a:lnTo>
                <a:lnTo>
                  <a:pt x="0" y="13119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7" name="TextBox 17"/>
          <p:cNvSpPr txBox="1"/>
          <p:nvPr/>
        </p:nvSpPr>
        <p:spPr>
          <a:xfrm>
            <a:off x="1724844" y="3445240"/>
            <a:ext cx="9598035" cy="126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59"/>
              </a:lnSpc>
            </a:pP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 </a:t>
            </a:r>
            <a:r>
              <a:rPr lang="en-US" sz="3517" spc="1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nombre</a:t>
            </a: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es Gisley Peña</a:t>
            </a:r>
          </a:p>
          <a:p>
            <a:pPr algn="ctr">
              <a:lnSpc>
                <a:spcPts val="4959"/>
              </a:lnSpc>
            </a:pPr>
            <a:r>
              <a:rPr lang="en-US" sz="3517" spc="1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Seré</a:t>
            </a: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17" spc="1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</a:t>
            </a: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17" spc="1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profesora</a:t>
            </a: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17" spc="1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este</a:t>
            </a: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17" spc="1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año</a:t>
            </a:r>
            <a:r>
              <a:rPr lang="en-US" sz="3517" spc="1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21186" y="2317529"/>
            <a:ext cx="675407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633181" y="2317529"/>
            <a:ext cx="1016314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23862" y="2313355"/>
            <a:ext cx="1335027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90259" y="2313355"/>
            <a:ext cx="781741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501470" y="7504723"/>
            <a:ext cx="6044785" cy="123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31"/>
              </a:lnSpc>
            </a:pPr>
            <a:r>
              <a:rPr lang="en-US" sz="5647" b="1" u="none" strike="noStrike" dirty="0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¡Va a ser un </a:t>
            </a:r>
            <a:r>
              <a:rPr lang="en-US" sz="5647" b="1" u="none" strike="noStrike" dirty="0" err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año</a:t>
            </a:r>
            <a:r>
              <a:rPr lang="en-US" sz="5647" b="1" u="none" strike="noStrike" dirty="0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 </a:t>
            </a:r>
          </a:p>
          <a:p>
            <a:pPr marL="0" lvl="0" indent="0" algn="ctr">
              <a:lnSpc>
                <a:spcPts val="4631"/>
              </a:lnSpc>
            </a:pPr>
            <a:r>
              <a:rPr lang="en-US" sz="5647" b="1" u="none" strike="noStrike" dirty="0" err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increíble</a:t>
            </a:r>
            <a:r>
              <a:rPr lang="en-US" sz="5647" b="1" u="none" strike="noStrike" dirty="0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 </a:t>
            </a:r>
            <a:r>
              <a:rPr lang="en-US" sz="5647" b="1" u="none" strike="noStrike" dirty="0" err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juntos</a:t>
            </a:r>
            <a:r>
              <a:rPr lang="en-US" sz="5647" b="1" u="none" strike="noStrike" dirty="0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975140" y="2313355"/>
            <a:ext cx="781741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358517" y="2313355"/>
            <a:ext cx="781741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184241" y="1104109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9949248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3539989" y="6876454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9949248" y="6876454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3659437" y="5169121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-1175456">
            <a:off x="1922366" y="3256758"/>
            <a:ext cx="2327164" cy="2389899"/>
          </a:xfrm>
          <a:custGeom>
            <a:avLst/>
            <a:gdLst/>
            <a:ahLst/>
            <a:cxnLst/>
            <a:rect l="l" t="t" r="r" b="b"/>
            <a:pathLst>
              <a:path w="2327164" h="2389899">
                <a:moveTo>
                  <a:pt x="0" y="0"/>
                </a:moveTo>
                <a:lnTo>
                  <a:pt x="2327163" y="0"/>
                </a:lnTo>
                <a:lnTo>
                  <a:pt x="2327163" y="2389899"/>
                </a:lnTo>
                <a:lnTo>
                  <a:pt x="0" y="23898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 rot="1746472">
            <a:off x="16265428" y="2338111"/>
            <a:ext cx="908164" cy="3224099"/>
          </a:xfrm>
          <a:custGeom>
            <a:avLst/>
            <a:gdLst/>
            <a:ahLst/>
            <a:cxnLst/>
            <a:rect l="l" t="t" r="r" b="b"/>
            <a:pathLst>
              <a:path w="908164" h="3224099">
                <a:moveTo>
                  <a:pt x="0" y="0"/>
                </a:moveTo>
                <a:lnTo>
                  <a:pt x="908164" y="0"/>
                </a:lnTo>
                <a:lnTo>
                  <a:pt x="908164" y="3224099"/>
                </a:lnTo>
                <a:lnTo>
                  <a:pt x="0" y="322409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r="-103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 rot="-587613">
            <a:off x="7195076" y="7725674"/>
            <a:ext cx="1886646" cy="1733356"/>
          </a:xfrm>
          <a:custGeom>
            <a:avLst/>
            <a:gdLst/>
            <a:ahLst/>
            <a:cxnLst/>
            <a:rect l="l" t="t" r="r" b="b"/>
            <a:pathLst>
              <a:path w="1886646" h="1733356">
                <a:moveTo>
                  <a:pt x="0" y="0"/>
                </a:moveTo>
                <a:lnTo>
                  <a:pt x="1886645" y="0"/>
                </a:lnTo>
                <a:lnTo>
                  <a:pt x="1886645" y="1733355"/>
                </a:lnTo>
                <a:lnTo>
                  <a:pt x="0" y="173335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 rot="1349365">
            <a:off x="14993239" y="2169046"/>
            <a:ext cx="1784910" cy="1639886"/>
          </a:xfrm>
          <a:custGeom>
            <a:avLst/>
            <a:gdLst/>
            <a:ahLst/>
            <a:cxnLst/>
            <a:rect l="l" t="t" r="r" b="b"/>
            <a:pathLst>
              <a:path w="1784910" h="1639886">
                <a:moveTo>
                  <a:pt x="0" y="0"/>
                </a:moveTo>
                <a:lnTo>
                  <a:pt x="1784910" y="0"/>
                </a:lnTo>
                <a:lnTo>
                  <a:pt x="1784910" y="1639885"/>
                </a:lnTo>
                <a:lnTo>
                  <a:pt x="0" y="163988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2" name="Freeform 12"/>
          <p:cNvSpPr/>
          <p:nvPr/>
        </p:nvSpPr>
        <p:spPr>
          <a:xfrm>
            <a:off x="6172089" y="4660029"/>
            <a:ext cx="1778626" cy="2057400"/>
          </a:xfrm>
          <a:custGeom>
            <a:avLst/>
            <a:gdLst/>
            <a:ahLst/>
            <a:cxnLst/>
            <a:rect l="l" t="t" r="r" b="b"/>
            <a:pathLst>
              <a:path w="1778626" h="2057400">
                <a:moveTo>
                  <a:pt x="0" y="0"/>
                </a:moveTo>
                <a:lnTo>
                  <a:pt x="1778626" y="0"/>
                </a:lnTo>
                <a:lnTo>
                  <a:pt x="17786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Freeform 13"/>
          <p:cNvSpPr/>
          <p:nvPr/>
        </p:nvSpPr>
        <p:spPr>
          <a:xfrm>
            <a:off x="6366510" y="6876454"/>
            <a:ext cx="833939" cy="1308611"/>
          </a:xfrm>
          <a:custGeom>
            <a:avLst/>
            <a:gdLst/>
            <a:ahLst/>
            <a:cxnLst/>
            <a:rect l="l" t="t" r="r" b="b"/>
            <a:pathLst>
              <a:path w="833939" h="1308611">
                <a:moveTo>
                  <a:pt x="0" y="0"/>
                </a:moveTo>
                <a:lnTo>
                  <a:pt x="833939" y="0"/>
                </a:lnTo>
                <a:lnTo>
                  <a:pt x="833939" y="1308611"/>
                </a:lnTo>
                <a:lnTo>
                  <a:pt x="0" y="130861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2960" r="-2960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4" name="Freeform 14"/>
          <p:cNvSpPr/>
          <p:nvPr/>
        </p:nvSpPr>
        <p:spPr>
          <a:xfrm>
            <a:off x="12634177" y="4830352"/>
            <a:ext cx="1222779" cy="1798205"/>
          </a:xfrm>
          <a:custGeom>
            <a:avLst/>
            <a:gdLst/>
            <a:ahLst/>
            <a:cxnLst/>
            <a:rect l="l" t="t" r="r" b="b"/>
            <a:pathLst>
              <a:path w="1222779" h="1798205">
                <a:moveTo>
                  <a:pt x="0" y="0"/>
                </a:moveTo>
                <a:lnTo>
                  <a:pt x="1222779" y="0"/>
                </a:lnTo>
                <a:lnTo>
                  <a:pt x="1222779" y="1798204"/>
                </a:lnTo>
                <a:lnTo>
                  <a:pt x="0" y="179820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5" name="Freeform 15"/>
          <p:cNvSpPr/>
          <p:nvPr/>
        </p:nvSpPr>
        <p:spPr>
          <a:xfrm>
            <a:off x="13225031" y="7064355"/>
            <a:ext cx="1628603" cy="1046377"/>
          </a:xfrm>
          <a:custGeom>
            <a:avLst/>
            <a:gdLst/>
            <a:ahLst/>
            <a:cxnLst/>
            <a:rect l="l" t="t" r="r" b="b"/>
            <a:pathLst>
              <a:path w="1628603" h="1046377">
                <a:moveTo>
                  <a:pt x="0" y="0"/>
                </a:moveTo>
                <a:lnTo>
                  <a:pt x="1628603" y="0"/>
                </a:lnTo>
                <a:lnTo>
                  <a:pt x="1628603" y="1046377"/>
                </a:lnTo>
                <a:lnTo>
                  <a:pt x="0" y="10463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6" name="TextBox 16"/>
          <p:cNvSpPr txBox="1"/>
          <p:nvPr/>
        </p:nvSpPr>
        <p:spPr>
          <a:xfrm>
            <a:off x="12605019" y="2486249"/>
            <a:ext cx="962068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961745" y="2571848"/>
            <a:ext cx="793766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755511" y="2571848"/>
            <a:ext cx="1042688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05529" y="2486249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85459" y="3281249"/>
            <a:ext cx="10317083" cy="160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2"/>
              </a:lnSpc>
            </a:pPr>
            <a:r>
              <a:rPr lang="en-US" sz="3881" spc="1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Todos somos importantes</a:t>
            </a:r>
          </a:p>
          <a:p>
            <a:pPr algn="ctr">
              <a:lnSpc>
                <a:spcPts val="6442"/>
              </a:lnSpc>
            </a:pPr>
            <a:r>
              <a:rPr lang="en-US" sz="3881" spc="1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vamos a: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985459" y="2479728"/>
            <a:ext cx="1042688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83328" y="2479728"/>
            <a:ext cx="962068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763225" y="2479728"/>
            <a:ext cx="85066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 dirty="0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263862" y="2486249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81903" y="2479728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722848" y="2486249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12079" y="2486249"/>
            <a:ext cx="774924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101741" y="5498229"/>
            <a:ext cx="4098708" cy="748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9"/>
              </a:lnSpc>
              <a:spcBef>
                <a:spcPct val="0"/>
              </a:spcBef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orar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447257" y="7014829"/>
            <a:ext cx="3135150" cy="1170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1"/>
              </a:lnSpc>
            </a:pPr>
            <a:r>
              <a:rPr lang="en-US" sz="2819" spc="1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microfono</a:t>
            </a:r>
          </a:p>
          <a:p>
            <a:pPr marL="0" lvl="0" indent="0" algn="ctr">
              <a:lnSpc>
                <a:spcPts val="4681"/>
              </a:lnSpc>
              <a:spcBef>
                <a:spcPct val="0"/>
              </a:spcBef>
            </a:pPr>
            <a:r>
              <a:rPr lang="en-US" sz="2819" spc="1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apagado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999444" y="5053334"/>
            <a:ext cx="4567643" cy="151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9"/>
              </a:lnSpc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levantar</a:t>
            </a:r>
          </a:p>
          <a:p>
            <a:pPr marL="0" lvl="0" indent="0" algn="ctr">
              <a:lnSpc>
                <a:spcPts val="6079"/>
              </a:lnSpc>
              <a:spcBef>
                <a:spcPct val="0"/>
              </a:spcBef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 mano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289313" y="6679337"/>
            <a:ext cx="4567643" cy="151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9"/>
              </a:lnSpc>
              <a:spcBef>
                <a:spcPct val="0"/>
              </a:spcBef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camara encendida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645568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/>
          <p:nvPr/>
        </p:nvGrpSpPr>
        <p:grpSpPr>
          <a:xfrm>
            <a:off x="5329191" y="4472054"/>
            <a:ext cx="350198" cy="35019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2D6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291917" y="5270982"/>
            <a:ext cx="7704166" cy="5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Usamos palabras amables.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91917" y="6188763"/>
            <a:ext cx="7704166" cy="5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Cuidamos nuestro espacio.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91917" y="7005268"/>
            <a:ext cx="7704166" cy="129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73"/>
              </a:lnSpc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Levantamos la mano para participar.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329191" y="5389835"/>
            <a:ext cx="350198" cy="35019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DFFE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329191" y="6306562"/>
            <a:ext cx="350198" cy="35019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29191" y="7224343"/>
            <a:ext cx="350198" cy="350198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5D9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3120557" y="6481661"/>
            <a:ext cx="4138743" cy="3145445"/>
          </a:xfrm>
          <a:custGeom>
            <a:avLst/>
            <a:gdLst/>
            <a:ahLst/>
            <a:cxnLst/>
            <a:rect l="l" t="t" r="r" b="b"/>
            <a:pathLst>
              <a:path w="4138743" h="3145445">
                <a:moveTo>
                  <a:pt x="0" y="0"/>
                </a:moveTo>
                <a:lnTo>
                  <a:pt x="4138743" y="0"/>
                </a:lnTo>
                <a:lnTo>
                  <a:pt x="4138743" y="3145445"/>
                </a:lnTo>
                <a:lnTo>
                  <a:pt x="0" y="31454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0" name="Freeform 20"/>
          <p:cNvSpPr/>
          <p:nvPr/>
        </p:nvSpPr>
        <p:spPr>
          <a:xfrm rot="-2049837">
            <a:off x="874122" y="3007246"/>
            <a:ext cx="2444137" cy="3864248"/>
          </a:xfrm>
          <a:custGeom>
            <a:avLst/>
            <a:gdLst/>
            <a:ahLst/>
            <a:cxnLst/>
            <a:rect l="l" t="t" r="r" b="b"/>
            <a:pathLst>
              <a:path w="2444137" h="3864248">
                <a:moveTo>
                  <a:pt x="0" y="0"/>
                </a:moveTo>
                <a:lnTo>
                  <a:pt x="2444136" y="0"/>
                </a:lnTo>
                <a:lnTo>
                  <a:pt x="2444136" y="3864247"/>
                </a:lnTo>
                <a:lnTo>
                  <a:pt x="0" y="386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1" name="TextBox 21"/>
          <p:cNvSpPr txBox="1"/>
          <p:nvPr/>
        </p:nvSpPr>
        <p:spPr>
          <a:xfrm>
            <a:off x="4775011" y="2488793"/>
            <a:ext cx="1014762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80248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284169" y="2492053"/>
            <a:ext cx="79352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942228" y="2492053"/>
            <a:ext cx="1042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568756" y="2488793"/>
            <a:ext cx="610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429634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745099" y="2488793"/>
            <a:ext cx="79352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296351" y="2488793"/>
            <a:ext cx="1042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872126" y="2488793"/>
            <a:ext cx="61044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471483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731756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414243" y="2492053"/>
            <a:ext cx="79352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962409" y="2488793"/>
            <a:ext cx="1042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893784" y="2488793"/>
            <a:ext cx="777261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57558" y="4353200"/>
            <a:ext cx="6972885" cy="5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Escuchamos con atención.</a:t>
            </a:r>
          </a:p>
        </p:txBody>
      </p:sp>
      <p:sp>
        <p:nvSpPr>
          <p:cNvPr id="36" name="Freeform 36"/>
          <p:cNvSpPr/>
          <p:nvPr/>
        </p:nvSpPr>
        <p:spPr>
          <a:xfrm rot="736990">
            <a:off x="15254199" y="2537419"/>
            <a:ext cx="2331533" cy="2142096"/>
          </a:xfrm>
          <a:custGeom>
            <a:avLst/>
            <a:gdLst/>
            <a:ahLst/>
            <a:cxnLst/>
            <a:rect l="l" t="t" r="r" b="b"/>
            <a:pathLst>
              <a:path w="2331533" h="2142096">
                <a:moveTo>
                  <a:pt x="0" y="0"/>
                </a:moveTo>
                <a:lnTo>
                  <a:pt x="2331533" y="0"/>
                </a:lnTo>
                <a:lnTo>
                  <a:pt x="2331533" y="2142096"/>
                </a:lnTo>
                <a:lnTo>
                  <a:pt x="0" y="21420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37" name="Freeform 37"/>
          <p:cNvSpPr/>
          <p:nvPr/>
        </p:nvSpPr>
        <p:spPr>
          <a:xfrm rot="-2942079">
            <a:off x="2411349" y="7795191"/>
            <a:ext cx="1804227" cy="1657634"/>
          </a:xfrm>
          <a:custGeom>
            <a:avLst/>
            <a:gdLst/>
            <a:ahLst/>
            <a:cxnLst/>
            <a:rect l="l" t="t" r="r" b="b"/>
            <a:pathLst>
              <a:path w="1804227" h="1657634">
                <a:moveTo>
                  <a:pt x="0" y="0"/>
                </a:moveTo>
                <a:lnTo>
                  <a:pt x="1804227" y="0"/>
                </a:lnTo>
                <a:lnTo>
                  <a:pt x="1804227" y="1657633"/>
                </a:lnTo>
                <a:lnTo>
                  <a:pt x="0" y="16576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38" name="TextBox 38"/>
          <p:cNvSpPr txBox="1"/>
          <p:nvPr/>
        </p:nvSpPr>
        <p:spPr>
          <a:xfrm>
            <a:off x="14623909" y="249205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46757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/>
          <p:nvPr/>
        </p:nvGrpSpPr>
        <p:grpSpPr>
          <a:xfrm>
            <a:off x="2713471" y="4304300"/>
            <a:ext cx="2397551" cy="576720"/>
            <a:chOff x="0" y="0"/>
            <a:chExt cx="631454" cy="1518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329348" y="4304300"/>
            <a:ext cx="2397551" cy="576720"/>
            <a:chOff x="0" y="0"/>
            <a:chExt cx="631454" cy="15189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45225" y="4304300"/>
            <a:ext cx="2397551" cy="576720"/>
            <a:chOff x="0" y="0"/>
            <a:chExt cx="631454" cy="1518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561101" y="4304300"/>
            <a:ext cx="2397551" cy="576720"/>
            <a:chOff x="0" y="0"/>
            <a:chExt cx="631454" cy="15189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176978" y="4304300"/>
            <a:ext cx="2397551" cy="576720"/>
            <a:chOff x="0" y="0"/>
            <a:chExt cx="631454" cy="15189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713471" y="5038142"/>
            <a:ext cx="2397551" cy="986777"/>
            <a:chOff x="0" y="0"/>
            <a:chExt cx="631454" cy="25989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329348" y="5038142"/>
            <a:ext cx="2397551" cy="986777"/>
            <a:chOff x="0" y="0"/>
            <a:chExt cx="631454" cy="25989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945225" y="5038142"/>
            <a:ext cx="2397551" cy="986777"/>
            <a:chOff x="0" y="0"/>
            <a:chExt cx="631454" cy="25989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561101" y="5038142"/>
            <a:ext cx="2397551" cy="986777"/>
            <a:chOff x="0" y="0"/>
            <a:chExt cx="631454" cy="25989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176978" y="5038142"/>
            <a:ext cx="2397551" cy="986777"/>
            <a:chOff x="0" y="0"/>
            <a:chExt cx="631454" cy="25989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713471" y="6293757"/>
            <a:ext cx="2397551" cy="986777"/>
            <a:chOff x="0" y="0"/>
            <a:chExt cx="631454" cy="25989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329348" y="6293757"/>
            <a:ext cx="2397551" cy="986777"/>
            <a:chOff x="0" y="0"/>
            <a:chExt cx="631454" cy="25989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945225" y="6293757"/>
            <a:ext cx="2397551" cy="986777"/>
            <a:chOff x="0" y="0"/>
            <a:chExt cx="631454" cy="25989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0561101" y="6293757"/>
            <a:ext cx="2397551" cy="986777"/>
            <a:chOff x="0" y="0"/>
            <a:chExt cx="631454" cy="25989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3176978" y="6293757"/>
            <a:ext cx="2397551" cy="986777"/>
            <a:chOff x="0" y="0"/>
            <a:chExt cx="631454" cy="259892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2713471" y="7549373"/>
            <a:ext cx="2397551" cy="986777"/>
            <a:chOff x="0" y="0"/>
            <a:chExt cx="631454" cy="259892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5329348" y="7549373"/>
            <a:ext cx="2397551" cy="986777"/>
            <a:chOff x="0" y="0"/>
            <a:chExt cx="631454" cy="259892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7944476" y="7613910"/>
            <a:ext cx="2397551" cy="986777"/>
            <a:chOff x="0" y="0"/>
            <a:chExt cx="631454" cy="259892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561101" y="7613910"/>
            <a:ext cx="2397551" cy="986777"/>
            <a:chOff x="0" y="0"/>
            <a:chExt cx="631454" cy="259892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3176978" y="7549373"/>
            <a:ext cx="2397551" cy="986777"/>
            <a:chOff x="0" y="0"/>
            <a:chExt cx="631454" cy="259892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4" name="Freeform 64"/>
          <p:cNvSpPr/>
          <p:nvPr/>
        </p:nvSpPr>
        <p:spPr>
          <a:xfrm rot="-408860">
            <a:off x="1475456" y="1831355"/>
            <a:ext cx="1963018" cy="2654222"/>
          </a:xfrm>
          <a:custGeom>
            <a:avLst/>
            <a:gdLst/>
            <a:ahLst/>
            <a:cxnLst/>
            <a:rect l="l" t="t" r="r" b="b"/>
            <a:pathLst>
              <a:path w="1963018" h="2654222">
                <a:moveTo>
                  <a:pt x="0" y="0"/>
                </a:moveTo>
                <a:lnTo>
                  <a:pt x="1963018" y="0"/>
                </a:lnTo>
                <a:lnTo>
                  <a:pt x="1963018" y="2654222"/>
                </a:lnTo>
                <a:lnTo>
                  <a:pt x="0" y="26542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5" name="Freeform 65"/>
          <p:cNvSpPr/>
          <p:nvPr/>
        </p:nvSpPr>
        <p:spPr>
          <a:xfrm rot="572023">
            <a:off x="15228899" y="2590670"/>
            <a:ext cx="1596859" cy="2301778"/>
          </a:xfrm>
          <a:custGeom>
            <a:avLst/>
            <a:gdLst/>
            <a:ahLst/>
            <a:cxnLst/>
            <a:rect l="l" t="t" r="r" b="b"/>
            <a:pathLst>
              <a:path w="1596859" h="2301778">
                <a:moveTo>
                  <a:pt x="0" y="0"/>
                </a:moveTo>
                <a:lnTo>
                  <a:pt x="1596859" y="0"/>
                </a:lnTo>
                <a:lnTo>
                  <a:pt x="1596859" y="2301779"/>
                </a:lnTo>
                <a:lnTo>
                  <a:pt x="0" y="23017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6" name="TextBox 66"/>
          <p:cNvSpPr txBox="1"/>
          <p:nvPr/>
        </p:nvSpPr>
        <p:spPr>
          <a:xfrm>
            <a:off x="5935153" y="2484670"/>
            <a:ext cx="636625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496421" y="2484670"/>
            <a:ext cx="8096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129984" y="2484670"/>
            <a:ext cx="64298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480231" y="2491187"/>
            <a:ext cx="793185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U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5058073" y="2491187"/>
            <a:ext cx="1041925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703306" y="2487929"/>
            <a:ext cx="776926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9366229" y="2491187"/>
            <a:ext cx="7768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H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206867" y="2484670"/>
            <a:ext cx="8096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975157" y="2484670"/>
            <a:ext cx="8096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828855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1552292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2304996" y="2484670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2872900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3502130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389502" y="3521336"/>
            <a:ext cx="11508996" cy="516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7"/>
              </a:lnSpc>
              <a:spcBef>
                <a:spcPct val="0"/>
              </a:spcBef>
            </a:pPr>
            <a:r>
              <a:rPr lang="en-US" sz="3206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Les muestro cómo estará organizado nuestros días: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8287411" y="4282593"/>
            <a:ext cx="1713177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miércoles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1216654" y="4282594"/>
            <a:ext cx="1416470" cy="44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 dirty="0" err="1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jueves</a:t>
            </a:r>
            <a:endParaRPr lang="en-US" sz="2960" dirty="0">
              <a:solidFill>
                <a:srgbClr val="000000"/>
              </a:solidFill>
              <a:latin typeface="Sailors"/>
              <a:ea typeface="Sailors"/>
              <a:cs typeface="Sailors"/>
              <a:sym typeface="Sailors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13770684" y="4282593"/>
            <a:ext cx="1210138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viernes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885730" y="4282594"/>
            <a:ext cx="1403942" cy="44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martes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459065" y="4282593"/>
            <a:ext cx="995844" cy="44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 dirty="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lunes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8106945" y="5108994"/>
            <a:ext cx="1978651" cy="851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lenguaje</a:t>
            </a:r>
            <a:r>
              <a:rPr lang="en-US" sz="246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0" lvl="0" indent="0" algn="ctr">
              <a:lnSpc>
                <a:spcPts val="3444"/>
              </a:lnSpc>
              <a:spcBef>
                <a:spcPct val="0"/>
              </a:spcBef>
            </a:pPr>
            <a:r>
              <a:rPr lang="en-US" sz="246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9:00/10:00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3595878" y="5128103"/>
            <a:ext cx="1559750" cy="871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lenguaje</a:t>
            </a:r>
            <a:r>
              <a:rPr lang="en-US" sz="246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0" lvl="0" indent="0" algn="ctr">
              <a:lnSpc>
                <a:spcPts val="3444"/>
              </a:lnSpc>
              <a:spcBef>
                <a:spcPct val="0"/>
              </a:spcBef>
            </a:pPr>
            <a:r>
              <a:rPr lang="en-US" sz="246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9:00/10:00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21811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6744619" y="697632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2" y="0"/>
                </a:lnTo>
                <a:lnTo>
                  <a:pt x="4798762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9949248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3539989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 rot="780411">
            <a:off x="14191148" y="3291064"/>
            <a:ext cx="2885571" cy="2001865"/>
          </a:xfrm>
          <a:custGeom>
            <a:avLst/>
            <a:gdLst/>
            <a:ahLst/>
            <a:cxnLst/>
            <a:rect l="l" t="t" r="r" b="b"/>
            <a:pathLst>
              <a:path w="2885571" h="2001865">
                <a:moveTo>
                  <a:pt x="0" y="0"/>
                </a:moveTo>
                <a:lnTo>
                  <a:pt x="2885570" y="0"/>
                </a:lnTo>
                <a:lnTo>
                  <a:pt x="2885570" y="2001864"/>
                </a:lnTo>
                <a:lnTo>
                  <a:pt x="0" y="20018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1021012">
            <a:off x="2244430" y="3046043"/>
            <a:ext cx="1623255" cy="3355566"/>
          </a:xfrm>
          <a:custGeom>
            <a:avLst/>
            <a:gdLst/>
            <a:ahLst/>
            <a:cxnLst/>
            <a:rect l="l" t="t" r="r" b="b"/>
            <a:pathLst>
              <a:path w="1623255" h="3355566">
                <a:moveTo>
                  <a:pt x="0" y="0"/>
                </a:moveTo>
                <a:lnTo>
                  <a:pt x="1623255" y="0"/>
                </a:lnTo>
                <a:lnTo>
                  <a:pt x="1623255" y="3355566"/>
                </a:lnTo>
                <a:lnTo>
                  <a:pt x="0" y="33555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 rot="-2071251">
            <a:off x="2721973" y="7143386"/>
            <a:ext cx="1648233" cy="1514314"/>
          </a:xfrm>
          <a:custGeom>
            <a:avLst/>
            <a:gdLst/>
            <a:ahLst/>
            <a:cxnLst/>
            <a:rect l="l" t="t" r="r" b="b"/>
            <a:pathLst>
              <a:path w="1648233" h="1514314">
                <a:moveTo>
                  <a:pt x="0" y="0"/>
                </a:moveTo>
                <a:lnTo>
                  <a:pt x="1648233" y="0"/>
                </a:lnTo>
                <a:lnTo>
                  <a:pt x="1648233" y="1514315"/>
                </a:lnTo>
                <a:lnTo>
                  <a:pt x="0" y="151431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 rot="-1064745">
            <a:off x="1156060" y="684469"/>
            <a:ext cx="1959929" cy="1800685"/>
          </a:xfrm>
          <a:custGeom>
            <a:avLst/>
            <a:gdLst/>
            <a:ahLst/>
            <a:cxnLst/>
            <a:rect l="l" t="t" r="r" b="b"/>
            <a:pathLst>
              <a:path w="1959929" h="1800685">
                <a:moveTo>
                  <a:pt x="0" y="0"/>
                </a:moveTo>
                <a:lnTo>
                  <a:pt x="1959929" y="0"/>
                </a:lnTo>
                <a:lnTo>
                  <a:pt x="1959929" y="1800685"/>
                </a:lnTo>
                <a:lnTo>
                  <a:pt x="0" y="180068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TextBox 11"/>
          <p:cNvSpPr txBox="1"/>
          <p:nvPr/>
        </p:nvSpPr>
        <p:spPr>
          <a:xfrm>
            <a:off x="6865384" y="2455853"/>
            <a:ext cx="108313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769306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42868" y="2455853"/>
            <a:ext cx="64282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30456" y="2455853"/>
            <a:ext cx="792994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46670" y="2455853"/>
            <a:ext cx="1041674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523185" y="2455853"/>
            <a:ext cx="609965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152994" y="2455853"/>
            <a:ext cx="776667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455700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333410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Á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996549" y="2455853"/>
            <a:ext cx="776667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773215" y="2455853"/>
            <a:ext cx="776667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531282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44217" y="2455853"/>
            <a:ext cx="609965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140558" y="2455853"/>
            <a:ext cx="609965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005889" y="5302206"/>
            <a:ext cx="3866964" cy="1066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¿Cuál es tu nombre?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808672" y="5302206"/>
            <a:ext cx="3079915" cy="1066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¿Qué te </a:t>
            </a:r>
          </a:p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gusta hacer?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027221" y="7137604"/>
            <a:ext cx="4233558" cy="106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¿Qué esperas de este nuevo ciclo?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950106" y="3283842"/>
            <a:ext cx="8387788" cy="79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42"/>
              </a:lnSpc>
              <a:spcBef>
                <a:spcPct val="0"/>
              </a:spcBef>
            </a:pPr>
            <a:r>
              <a:rPr lang="en-US" sz="3881" u="none" strike="noStrike" spc="19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 </a:t>
            </a:r>
            <a:r>
              <a:rPr lang="en-US" sz="3881" u="none" strike="noStrike" spc="19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encantaría</a:t>
            </a:r>
            <a:r>
              <a:rPr lang="en-US" sz="3881" u="none" strike="noStrike" spc="19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saber </a:t>
            </a:r>
            <a:r>
              <a:rPr lang="en-US" sz="3881" u="none" strike="noStrike" spc="19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más</a:t>
            </a:r>
            <a:r>
              <a:rPr lang="en-US" sz="3881" u="none" strike="noStrike" spc="19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3881" u="none" strike="noStrike" spc="19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</a:t>
            </a:r>
            <a:r>
              <a:rPr lang="en-US" sz="3881" u="none" strike="noStrike" spc="19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12178029" y="5143500"/>
            <a:ext cx="2615748" cy="2824019"/>
          </a:xfrm>
          <a:custGeom>
            <a:avLst/>
            <a:gdLst/>
            <a:ahLst/>
            <a:cxnLst/>
            <a:rect l="l" t="t" r="r" b="b"/>
            <a:pathLst>
              <a:path w="2615748" h="2824019">
                <a:moveTo>
                  <a:pt x="0" y="0"/>
                </a:moveTo>
                <a:lnTo>
                  <a:pt x="2615748" y="0"/>
                </a:lnTo>
                <a:lnTo>
                  <a:pt x="2615748" y="2824019"/>
                </a:lnTo>
                <a:lnTo>
                  <a:pt x="0" y="28240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 rot="971171">
            <a:off x="12689944" y="3341445"/>
            <a:ext cx="4173629" cy="1799878"/>
          </a:xfrm>
          <a:custGeom>
            <a:avLst/>
            <a:gdLst/>
            <a:ahLst/>
            <a:cxnLst/>
            <a:rect l="l" t="t" r="r" b="b"/>
            <a:pathLst>
              <a:path w="4173629" h="1799878">
                <a:moveTo>
                  <a:pt x="0" y="0"/>
                </a:moveTo>
                <a:lnTo>
                  <a:pt x="4173629" y="0"/>
                </a:lnTo>
                <a:lnTo>
                  <a:pt x="4173629" y="1799878"/>
                </a:lnTo>
                <a:lnTo>
                  <a:pt x="0" y="1799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-1556084">
            <a:off x="2707432" y="951481"/>
            <a:ext cx="1804227" cy="1657634"/>
          </a:xfrm>
          <a:custGeom>
            <a:avLst/>
            <a:gdLst/>
            <a:ahLst/>
            <a:cxnLst/>
            <a:rect l="l" t="t" r="r" b="b"/>
            <a:pathLst>
              <a:path w="1804227" h="1657634">
                <a:moveTo>
                  <a:pt x="0" y="0"/>
                </a:moveTo>
                <a:lnTo>
                  <a:pt x="1804227" y="0"/>
                </a:lnTo>
                <a:lnTo>
                  <a:pt x="1804227" y="1657634"/>
                </a:lnTo>
                <a:lnTo>
                  <a:pt x="0" y="16576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 rot="1252689">
            <a:off x="15368511" y="7753570"/>
            <a:ext cx="1214775" cy="1116074"/>
          </a:xfrm>
          <a:custGeom>
            <a:avLst/>
            <a:gdLst/>
            <a:ahLst/>
            <a:cxnLst/>
            <a:rect l="l" t="t" r="r" b="b"/>
            <a:pathLst>
              <a:path w="1214775" h="1116074">
                <a:moveTo>
                  <a:pt x="0" y="0"/>
                </a:moveTo>
                <a:lnTo>
                  <a:pt x="1214775" y="0"/>
                </a:lnTo>
                <a:lnTo>
                  <a:pt x="1214775" y="1116074"/>
                </a:lnTo>
                <a:lnTo>
                  <a:pt x="0" y="11160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>
            <a:off x="1894324" y="2753537"/>
            <a:ext cx="5030167" cy="6295928"/>
          </a:xfrm>
          <a:custGeom>
            <a:avLst/>
            <a:gdLst/>
            <a:ahLst/>
            <a:cxnLst/>
            <a:rect l="l" t="t" r="r" b="b"/>
            <a:pathLst>
              <a:path w="5030167" h="6295928">
                <a:moveTo>
                  <a:pt x="0" y="0"/>
                </a:moveTo>
                <a:lnTo>
                  <a:pt x="5030167" y="0"/>
                </a:lnTo>
                <a:lnTo>
                  <a:pt x="5030167" y="6295928"/>
                </a:lnTo>
                <a:lnTo>
                  <a:pt x="0" y="62959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8490138" y="1615366"/>
            <a:ext cx="561306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32742" y="1596316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70326" y="1577266"/>
            <a:ext cx="684680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24491" y="1577266"/>
            <a:ext cx="844623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61298" y="1586791"/>
            <a:ext cx="1109493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45365" y="1586791"/>
            <a:ext cx="864851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764413" y="1539166"/>
            <a:ext cx="827232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27694" y="1615366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131398" y="1577266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160746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 rot="-646554">
            <a:off x="1494195" y="1789623"/>
            <a:ext cx="2615222" cy="2685722"/>
          </a:xfrm>
          <a:custGeom>
            <a:avLst/>
            <a:gdLst/>
            <a:ahLst/>
            <a:cxnLst/>
            <a:rect l="l" t="t" r="r" b="b"/>
            <a:pathLst>
              <a:path w="2615222" h="2685722">
                <a:moveTo>
                  <a:pt x="0" y="0"/>
                </a:moveTo>
                <a:lnTo>
                  <a:pt x="2615221" y="0"/>
                </a:lnTo>
                <a:lnTo>
                  <a:pt x="2615221" y="2685722"/>
                </a:lnTo>
                <a:lnTo>
                  <a:pt x="0" y="26857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13938016" y="5380551"/>
            <a:ext cx="2573934" cy="2714166"/>
          </a:xfrm>
          <a:custGeom>
            <a:avLst/>
            <a:gdLst/>
            <a:ahLst/>
            <a:cxnLst/>
            <a:rect l="l" t="t" r="r" b="b"/>
            <a:pathLst>
              <a:path w="2573934" h="2714166">
                <a:moveTo>
                  <a:pt x="0" y="0"/>
                </a:moveTo>
                <a:lnTo>
                  <a:pt x="2573933" y="0"/>
                </a:lnTo>
                <a:lnTo>
                  <a:pt x="2573933" y="2714165"/>
                </a:lnTo>
                <a:lnTo>
                  <a:pt x="0" y="27141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Box 6"/>
          <p:cNvSpPr txBox="1"/>
          <p:nvPr/>
        </p:nvSpPr>
        <p:spPr>
          <a:xfrm>
            <a:off x="4803806" y="4295453"/>
            <a:ext cx="8680388" cy="1998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46"/>
              </a:lnSpc>
              <a:spcBef>
                <a:spcPct val="0"/>
              </a:spcBef>
            </a:pPr>
            <a:r>
              <a:rPr lang="en-US" sz="3220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Estoy muy feliz de tenerte en mi grupo.</a:t>
            </a:r>
          </a:p>
          <a:p>
            <a:pPr marL="0" lvl="0" indent="0" algn="ctr">
              <a:lnSpc>
                <a:spcPts val="5346"/>
              </a:lnSpc>
              <a:spcBef>
                <a:spcPct val="0"/>
              </a:spcBef>
            </a:pPr>
            <a:r>
              <a:rPr lang="en-US" sz="3220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¡Vamos a hacer de este </a:t>
            </a:r>
          </a:p>
          <a:p>
            <a:pPr marL="0" lvl="0" indent="0" algn="ctr">
              <a:lnSpc>
                <a:spcPts val="5346"/>
              </a:lnSpc>
              <a:spcBef>
                <a:spcPct val="0"/>
              </a:spcBef>
            </a:pPr>
            <a:r>
              <a:rPr lang="en-US" sz="3220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año uno inolvidable!</a:t>
            </a:r>
          </a:p>
        </p:txBody>
      </p:sp>
      <p:sp>
        <p:nvSpPr>
          <p:cNvPr id="7" name="Freeform 7"/>
          <p:cNvSpPr/>
          <p:nvPr/>
        </p:nvSpPr>
        <p:spPr>
          <a:xfrm rot="1286400">
            <a:off x="2228646" y="5977405"/>
            <a:ext cx="2885571" cy="2001865"/>
          </a:xfrm>
          <a:custGeom>
            <a:avLst/>
            <a:gdLst/>
            <a:ahLst/>
            <a:cxnLst/>
            <a:rect l="l" t="t" r="r" b="b"/>
            <a:pathLst>
              <a:path w="2885571" h="2001865">
                <a:moveTo>
                  <a:pt x="0" y="0"/>
                </a:moveTo>
                <a:lnTo>
                  <a:pt x="2885571" y="0"/>
                </a:lnTo>
                <a:lnTo>
                  <a:pt x="2885571" y="2001864"/>
                </a:lnTo>
                <a:lnTo>
                  <a:pt x="0" y="20018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1747321">
            <a:off x="14092824" y="1711629"/>
            <a:ext cx="2274032" cy="2089267"/>
          </a:xfrm>
          <a:custGeom>
            <a:avLst/>
            <a:gdLst/>
            <a:ahLst/>
            <a:cxnLst/>
            <a:rect l="l" t="t" r="r" b="b"/>
            <a:pathLst>
              <a:path w="2274032" h="2089267">
                <a:moveTo>
                  <a:pt x="0" y="0"/>
                </a:moveTo>
                <a:lnTo>
                  <a:pt x="2274032" y="0"/>
                </a:lnTo>
                <a:lnTo>
                  <a:pt x="2274032" y="2089266"/>
                </a:lnTo>
                <a:lnTo>
                  <a:pt x="0" y="20892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6919457" y="2715581"/>
            <a:ext cx="707440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67800" y="2719954"/>
            <a:ext cx="10866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27476" y="2715581"/>
            <a:ext cx="862933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62906" y="2719954"/>
            <a:ext cx="1064516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95164" y="2719954"/>
            <a:ext cx="1398344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59833" y="2719954"/>
            <a:ext cx="8188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B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97680" y="2719954"/>
            <a:ext cx="1042598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66268" y="2719954"/>
            <a:ext cx="1261899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47446" y="2719954"/>
            <a:ext cx="10866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946220" y="2719954"/>
            <a:ext cx="10866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81319" y="7178362"/>
            <a:ext cx="6325361" cy="65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31"/>
              </a:lnSpc>
              <a:spcBef>
                <a:spcPct val="0"/>
              </a:spcBef>
            </a:pPr>
            <a:r>
              <a:rPr lang="en-US" sz="5647" b="1" u="none" strike="noStrike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¡Comienza la aventura!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259</Words>
  <Application>Microsoft Office PowerPoint</Application>
  <PresentationFormat>Personalizado</PresentationFormat>
  <Paragraphs>155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Poppins</vt:lpstr>
      <vt:lpstr>Handsome Bold</vt:lpstr>
      <vt:lpstr>Sailors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educativa inicio de clases forma de trabajo ilustrada kawaii negro y tonos pastel</dc:title>
  <dc:creator>Maximiliano Antonio Riquelme Maulén</dc:creator>
  <cp:lastModifiedBy>Maximiliano Antonio Riquelme Maulen</cp:lastModifiedBy>
  <cp:revision>4</cp:revision>
  <dcterms:created xsi:type="dcterms:W3CDTF">2006-08-16T00:00:00Z</dcterms:created>
  <dcterms:modified xsi:type="dcterms:W3CDTF">2026-03-03T00:54:03Z</dcterms:modified>
  <dc:identifier>DAHCe_ox-eU</dc:identifier>
</cp:coreProperties>
</file>