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Handsome Bold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Sailors" panose="020000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1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8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12.jpe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12.jpe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3.png"/><Relationship Id="rId1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1.png"/><Relationship Id="rId10" Type="http://schemas.openxmlformats.org/officeDocument/2006/relationships/image" Target="../media/image22.svg"/><Relationship Id="rId19" Type="http://schemas.openxmlformats.org/officeDocument/2006/relationships/image" Target="../media/image36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5.pn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12.jpe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7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2358896" y="866057"/>
            <a:ext cx="13570208" cy="8554885"/>
          </a:xfrm>
          <a:custGeom>
            <a:avLst/>
            <a:gdLst/>
            <a:ahLst/>
            <a:cxnLst/>
            <a:rect l="l" t="t" r="r" b="b"/>
            <a:pathLst>
              <a:path w="13570208" h="8554885">
                <a:moveTo>
                  <a:pt x="0" y="0"/>
                </a:moveTo>
                <a:lnTo>
                  <a:pt x="13570208" y="0"/>
                </a:lnTo>
                <a:lnTo>
                  <a:pt x="13570208" y="8554886"/>
                </a:lnTo>
                <a:lnTo>
                  <a:pt x="0" y="8554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690447">
            <a:off x="13059765" y="4833489"/>
            <a:ext cx="4538266" cy="4660607"/>
          </a:xfrm>
          <a:custGeom>
            <a:avLst/>
            <a:gdLst/>
            <a:ahLst/>
            <a:cxnLst/>
            <a:rect l="l" t="t" r="r" b="b"/>
            <a:pathLst>
              <a:path w="4538266" h="4660607">
                <a:moveTo>
                  <a:pt x="0" y="0"/>
                </a:moveTo>
                <a:lnTo>
                  <a:pt x="4538266" y="0"/>
                </a:lnTo>
                <a:lnTo>
                  <a:pt x="4538266" y="4660607"/>
                </a:lnTo>
                <a:lnTo>
                  <a:pt x="0" y="4660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539902" y="4737511"/>
            <a:ext cx="4174060" cy="4399537"/>
          </a:xfrm>
          <a:custGeom>
            <a:avLst/>
            <a:gdLst/>
            <a:ahLst/>
            <a:cxnLst/>
            <a:rect l="l" t="t" r="r" b="b"/>
            <a:pathLst>
              <a:path w="4174060" h="4399537">
                <a:moveTo>
                  <a:pt x="0" y="0"/>
                </a:moveTo>
                <a:lnTo>
                  <a:pt x="4174061" y="0"/>
                </a:lnTo>
                <a:lnTo>
                  <a:pt x="4174061" y="4399536"/>
                </a:lnTo>
                <a:lnTo>
                  <a:pt x="0" y="43995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3900182">
            <a:off x="1929711" y="-763527"/>
            <a:ext cx="2063128" cy="5001521"/>
          </a:xfrm>
          <a:custGeom>
            <a:avLst/>
            <a:gdLst/>
            <a:ahLst/>
            <a:cxnLst/>
            <a:rect l="l" t="t" r="r" b="b"/>
            <a:pathLst>
              <a:path w="2063128" h="5001521">
                <a:moveTo>
                  <a:pt x="0" y="0"/>
                </a:moveTo>
                <a:lnTo>
                  <a:pt x="2063127" y="0"/>
                </a:lnTo>
                <a:lnTo>
                  <a:pt x="2063127" y="5001522"/>
                </a:lnTo>
                <a:lnTo>
                  <a:pt x="0" y="50015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606976">
            <a:off x="13302725" y="511535"/>
            <a:ext cx="4052347" cy="2811315"/>
          </a:xfrm>
          <a:custGeom>
            <a:avLst/>
            <a:gdLst/>
            <a:ahLst/>
            <a:cxnLst/>
            <a:rect l="l" t="t" r="r" b="b"/>
            <a:pathLst>
              <a:path w="4052347" h="2811315">
                <a:moveTo>
                  <a:pt x="0" y="0"/>
                </a:moveTo>
                <a:lnTo>
                  <a:pt x="4052346" y="0"/>
                </a:lnTo>
                <a:lnTo>
                  <a:pt x="4052346" y="2811316"/>
                </a:lnTo>
                <a:lnTo>
                  <a:pt x="0" y="28113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-1082482">
            <a:off x="6917774" y="-1066807"/>
            <a:ext cx="3058329" cy="2809840"/>
          </a:xfrm>
          <a:custGeom>
            <a:avLst/>
            <a:gdLst/>
            <a:ahLst/>
            <a:cxnLst/>
            <a:rect l="l" t="t" r="r" b="b"/>
            <a:pathLst>
              <a:path w="3058329" h="2809840">
                <a:moveTo>
                  <a:pt x="0" y="0"/>
                </a:moveTo>
                <a:lnTo>
                  <a:pt x="3058330" y="0"/>
                </a:lnTo>
                <a:lnTo>
                  <a:pt x="3058330" y="2809840"/>
                </a:lnTo>
                <a:lnTo>
                  <a:pt x="0" y="2809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6050360" y="3610063"/>
            <a:ext cx="82507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73031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08238" y="3610063"/>
            <a:ext cx="100642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8344" y="3615163"/>
            <a:ext cx="1241533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9110" y="3615163"/>
            <a:ext cx="1630873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98358" y="3615163"/>
            <a:ext cx="954977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89889" y="3615163"/>
            <a:ext cx="1215970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19542" y="3615163"/>
            <a:ext cx="147173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87468" y="3615163"/>
            <a:ext cx="1202174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15581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0439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91636" y="4038473"/>
            <a:ext cx="8704727" cy="208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80"/>
              </a:lnSpc>
            </a:pPr>
            <a:r>
              <a:rPr lang="en-US" sz="12271" b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ciclo escolar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80439" y="6772136"/>
            <a:ext cx="698564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25746" y="6765587"/>
            <a:ext cx="844006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60700" y="6772136"/>
            <a:ext cx="879641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40341" y="6772136"/>
            <a:ext cx="879641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0</a:t>
            </a:r>
          </a:p>
        </p:txBody>
      </p:sp>
      <p:sp>
        <p:nvSpPr>
          <p:cNvPr id="25" name="Freeform 25"/>
          <p:cNvSpPr/>
          <p:nvPr/>
        </p:nvSpPr>
        <p:spPr>
          <a:xfrm rot="-644363">
            <a:off x="10484839" y="7911583"/>
            <a:ext cx="2205191" cy="2026020"/>
          </a:xfrm>
          <a:custGeom>
            <a:avLst/>
            <a:gdLst/>
            <a:ahLst/>
            <a:cxnLst/>
            <a:rect l="l" t="t" r="r" b="b"/>
            <a:pathLst>
              <a:path w="2205191" h="2026020">
                <a:moveTo>
                  <a:pt x="0" y="0"/>
                </a:moveTo>
                <a:lnTo>
                  <a:pt x="2205192" y="0"/>
                </a:lnTo>
                <a:lnTo>
                  <a:pt x="2205192" y="2026020"/>
                </a:lnTo>
                <a:lnTo>
                  <a:pt x="0" y="2026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6" name="Freeform 26"/>
          <p:cNvSpPr/>
          <p:nvPr/>
        </p:nvSpPr>
        <p:spPr>
          <a:xfrm rot="-1082482">
            <a:off x="16858797" y="3490989"/>
            <a:ext cx="2317013" cy="2128755"/>
          </a:xfrm>
          <a:custGeom>
            <a:avLst/>
            <a:gdLst/>
            <a:ahLst/>
            <a:cxnLst/>
            <a:rect l="l" t="t" r="r" b="b"/>
            <a:pathLst>
              <a:path w="2317013" h="2128755">
                <a:moveTo>
                  <a:pt x="0" y="0"/>
                </a:moveTo>
                <a:lnTo>
                  <a:pt x="2317013" y="0"/>
                </a:lnTo>
                <a:lnTo>
                  <a:pt x="2317013" y="2128755"/>
                </a:lnTo>
                <a:lnTo>
                  <a:pt x="0" y="2128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13118286" y="6461115"/>
            <a:ext cx="4141014" cy="3145445"/>
          </a:xfrm>
          <a:custGeom>
            <a:avLst/>
            <a:gdLst/>
            <a:ahLst/>
            <a:cxnLst/>
            <a:rect l="l" t="t" r="r" b="b"/>
            <a:pathLst>
              <a:path w="4141014" h="3145445">
                <a:moveTo>
                  <a:pt x="0" y="0"/>
                </a:moveTo>
                <a:lnTo>
                  <a:pt x="4141014" y="0"/>
                </a:lnTo>
                <a:lnTo>
                  <a:pt x="4141014" y="3145445"/>
                </a:lnTo>
                <a:lnTo>
                  <a:pt x="0" y="3145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707621">
            <a:off x="1426373" y="636119"/>
            <a:ext cx="2559185" cy="5294865"/>
          </a:xfrm>
          <a:custGeom>
            <a:avLst/>
            <a:gdLst/>
            <a:ahLst/>
            <a:cxnLst/>
            <a:rect l="l" t="t" r="r" b="b"/>
            <a:pathLst>
              <a:path w="2559185" h="5294865">
                <a:moveTo>
                  <a:pt x="0" y="0"/>
                </a:moveTo>
                <a:lnTo>
                  <a:pt x="2559185" y="0"/>
                </a:lnTo>
                <a:lnTo>
                  <a:pt x="2559185" y="5294865"/>
                </a:lnTo>
                <a:lnTo>
                  <a:pt x="0" y="52948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751769">
            <a:off x="14081877" y="800122"/>
            <a:ext cx="2926547" cy="2688765"/>
          </a:xfrm>
          <a:custGeom>
            <a:avLst/>
            <a:gdLst/>
            <a:ahLst/>
            <a:cxnLst/>
            <a:rect l="l" t="t" r="r" b="b"/>
            <a:pathLst>
              <a:path w="2926547" h="2688765">
                <a:moveTo>
                  <a:pt x="0" y="0"/>
                </a:moveTo>
                <a:lnTo>
                  <a:pt x="2926547" y="0"/>
                </a:lnTo>
                <a:lnTo>
                  <a:pt x="2926547" y="2688765"/>
                </a:lnTo>
                <a:lnTo>
                  <a:pt x="0" y="26887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7746329" y="4489012"/>
            <a:ext cx="1213377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95568" y="4483521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60144" y="4483521"/>
            <a:ext cx="1083557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98293" y="4489012"/>
            <a:ext cx="1336678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6761" y="4489012"/>
            <a:ext cx="1755855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55584" y="4483521"/>
            <a:ext cx="1028162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34146" y="4489012"/>
            <a:ext cx="59827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05332" y="4489012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95714" y="4489012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56104" y="5629553"/>
            <a:ext cx="7575793" cy="117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84"/>
              </a:lnSpc>
              <a:spcBef>
                <a:spcPct val="0"/>
              </a:spcBef>
            </a:pPr>
            <a:r>
              <a:rPr lang="en-US" sz="10225" b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por tu atención</a:t>
            </a:r>
          </a:p>
        </p:txBody>
      </p:sp>
      <p:sp>
        <p:nvSpPr>
          <p:cNvPr id="17" name="Freeform 17"/>
          <p:cNvSpPr/>
          <p:nvPr/>
        </p:nvSpPr>
        <p:spPr>
          <a:xfrm rot="-1851931">
            <a:off x="1316298" y="6879915"/>
            <a:ext cx="2926547" cy="2688765"/>
          </a:xfrm>
          <a:custGeom>
            <a:avLst/>
            <a:gdLst/>
            <a:ahLst/>
            <a:cxnLst/>
            <a:rect l="l" t="t" r="r" b="b"/>
            <a:pathLst>
              <a:path w="2926547" h="2688765">
                <a:moveTo>
                  <a:pt x="0" y="0"/>
                </a:moveTo>
                <a:lnTo>
                  <a:pt x="2926547" y="0"/>
                </a:lnTo>
                <a:lnTo>
                  <a:pt x="2926547" y="2688765"/>
                </a:lnTo>
                <a:lnTo>
                  <a:pt x="0" y="26887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3412327" y="3897820"/>
            <a:ext cx="1630051" cy="1718859"/>
          </a:xfrm>
          <a:custGeom>
            <a:avLst/>
            <a:gdLst/>
            <a:ahLst/>
            <a:cxnLst/>
            <a:rect l="l" t="t" r="r" b="b"/>
            <a:pathLst>
              <a:path w="1630051" h="1718859">
                <a:moveTo>
                  <a:pt x="0" y="0"/>
                </a:moveTo>
                <a:lnTo>
                  <a:pt x="1630051" y="0"/>
                </a:lnTo>
                <a:lnTo>
                  <a:pt x="1630051" y="1718859"/>
                </a:lnTo>
                <a:lnTo>
                  <a:pt x="0" y="17188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5341687" y="3897820"/>
            <a:ext cx="1673739" cy="1718859"/>
          </a:xfrm>
          <a:custGeom>
            <a:avLst/>
            <a:gdLst/>
            <a:ahLst/>
            <a:cxnLst/>
            <a:rect l="l" t="t" r="r" b="b"/>
            <a:pathLst>
              <a:path w="1673739" h="1718859">
                <a:moveTo>
                  <a:pt x="0" y="0"/>
                </a:moveTo>
                <a:lnTo>
                  <a:pt x="1673739" y="0"/>
                </a:lnTo>
                <a:lnTo>
                  <a:pt x="1673739" y="1718859"/>
                </a:lnTo>
                <a:lnTo>
                  <a:pt x="0" y="17188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7314734" y="3897820"/>
            <a:ext cx="1592093" cy="1718859"/>
          </a:xfrm>
          <a:custGeom>
            <a:avLst/>
            <a:gdLst/>
            <a:ahLst/>
            <a:cxnLst/>
            <a:rect l="l" t="t" r="r" b="b"/>
            <a:pathLst>
              <a:path w="1592093" h="1718859">
                <a:moveTo>
                  <a:pt x="0" y="0"/>
                </a:moveTo>
                <a:lnTo>
                  <a:pt x="1592093" y="0"/>
                </a:lnTo>
                <a:lnTo>
                  <a:pt x="1592093" y="1718859"/>
                </a:lnTo>
                <a:lnTo>
                  <a:pt x="0" y="17188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9206135" y="3897820"/>
            <a:ext cx="1271239" cy="1718859"/>
          </a:xfrm>
          <a:custGeom>
            <a:avLst/>
            <a:gdLst/>
            <a:ahLst/>
            <a:cxnLst/>
            <a:rect l="l" t="t" r="r" b="b"/>
            <a:pathLst>
              <a:path w="1271239" h="1718859">
                <a:moveTo>
                  <a:pt x="0" y="0"/>
                </a:moveTo>
                <a:lnTo>
                  <a:pt x="1271240" y="0"/>
                </a:lnTo>
                <a:lnTo>
                  <a:pt x="1271240" y="1718859"/>
                </a:lnTo>
                <a:lnTo>
                  <a:pt x="0" y="17188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0776683" y="3897820"/>
            <a:ext cx="1569175" cy="1718859"/>
          </a:xfrm>
          <a:custGeom>
            <a:avLst/>
            <a:gdLst/>
            <a:ahLst/>
            <a:cxnLst/>
            <a:rect l="l" t="t" r="r" b="b"/>
            <a:pathLst>
              <a:path w="1569175" h="1718859">
                <a:moveTo>
                  <a:pt x="0" y="0"/>
                </a:moveTo>
                <a:lnTo>
                  <a:pt x="1569175" y="0"/>
                </a:lnTo>
                <a:lnTo>
                  <a:pt x="1569175" y="1718859"/>
                </a:lnTo>
                <a:lnTo>
                  <a:pt x="0" y="17188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12645167" y="4042947"/>
            <a:ext cx="2059252" cy="1428606"/>
          </a:xfrm>
          <a:custGeom>
            <a:avLst/>
            <a:gdLst/>
            <a:ahLst/>
            <a:cxnLst/>
            <a:rect l="l" t="t" r="r" b="b"/>
            <a:pathLst>
              <a:path w="2059252" h="1428606">
                <a:moveTo>
                  <a:pt x="0" y="0"/>
                </a:moveTo>
                <a:lnTo>
                  <a:pt x="2059251" y="0"/>
                </a:lnTo>
                <a:lnTo>
                  <a:pt x="2059251" y="1428606"/>
                </a:lnTo>
                <a:lnTo>
                  <a:pt x="0" y="14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3412327" y="6377442"/>
            <a:ext cx="1880776" cy="1428606"/>
          </a:xfrm>
          <a:custGeom>
            <a:avLst/>
            <a:gdLst/>
            <a:ahLst/>
            <a:cxnLst/>
            <a:rect l="l" t="t" r="r" b="b"/>
            <a:pathLst>
              <a:path w="1880776" h="1428606">
                <a:moveTo>
                  <a:pt x="0" y="0"/>
                </a:moveTo>
                <a:lnTo>
                  <a:pt x="1880776" y="0"/>
                </a:lnTo>
                <a:lnTo>
                  <a:pt x="1880776" y="1428606"/>
                </a:lnTo>
                <a:lnTo>
                  <a:pt x="0" y="14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>
            <a:off x="5592411" y="6394495"/>
            <a:ext cx="1517823" cy="1394500"/>
          </a:xfrm>
          <a:custGeom>
            <a:avLst/>
            <a:gdLst/>
            <a:ahLst/>
            <a:cxnLst/>
            <a:rect l="l" t="t" r="r" b="b"/>
            <a:pathLst>
              <a:path w="1517823" h="1394500">
                <a:moveTo>
                  <a:pt x="0" y="0"/>
                </a:moveTo>
                <a:lnTo>
                  <a:pt x="1517823" y="0"/>
                </a:lnTo>
                <a:lnTo>
                  <a:pt x="1517823" y="1394500"/>
                </a:lnTo>
                <a:lnTo>
                  <a:pt x="0" y="13945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>
            <a:off x="7758815" y="6250053"/>
            <a:ext cx="798740" cy="1652566"/>
          </a:xfrm>
          <a:custGeom>
            <a:avLst/>
            <a:gdLst/>
            <a:ahLst/>
            <a:cxnLst/>
            <a:rect l="l" t="t" r="r" b="b"/>
            <a:pathLst>
              <a:path w="798740" h="1652566">
                <a:moveTo>
                  <a:pt x="0" y="0"/>
                </a:moveTo>
                <a:lnTo>
                  <a:pt x="798740" y="0"/>
                </a:lnTo>
                <a:lnTo>
                  <a:pt x="798740" y="1652567"/>
                </a:lnTo>
                <a:lnTo>
                  <a:pt x="0" y="16525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Freeform 13"/>
          <p:cNvSpPr/>
          <p:nvPr/>
        </p:nvSpPr>
        <p:spPr>
          <a:xfrm>
            <a:off x="9206135" y="6250053"/>
            <a:ext cx="1038396" cy="1641733"/>
          </a:xfrm>
          <a:custGeom>
            <a:avLst/>
            <a:gdLst/>
            <a:ahLst/>
            <a:cxnLst/>
            <a:rect l="l" t="t" r="r" b="b"/>
            <a:pathLst>
              <a:path w="1038396" h="1641733">
                <a:moveTo>
                  <a:pt x="0" y="0"/>
                </a:moveTo>
                <a:lnTo>
                  <a:pt x="1038396" y="0"/>
                </a:lnTo>
                <a:lnTo>
                  <a:pt x="1038396" y="1641733"/>
                </a:lnTo>
                <a:lnTo>
                  <a:pt x="0" y="16417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10776683" y="6265882"/>
            <a:ext cx="1145884" cy="1651724"/>
          </a:xfrm>
          <a:custGeom>
            <a:avLst/>
            <a:gdLst/>
            <a:ahLst/>
            <a:cxnLst/>
            <a:rect l="l" t="t" r="r" b="b"/>
            <a:pathLst>
              <a:path w="1145884" h="1651724">
                <a:moveTo>
                  <a:pt x="0" y="0"/>
                </a:moveTo>
                <a:lnTo>
                  <a:pt x="1145884" y="0"/>
                </a:lnTo>
                <a:lnTo>
                  <a:pt x="1145884" y="1651725"/>
                </a:lnTo>
                <a:lnTo>
                  <a:pt x="0" y="16517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5" name="Freeform 15"/>
          <p:cNvSpPr/>
          <p:nvPr/>
        </p:nvSpPr>
        <p:spPr>
          <a:xfrm>
            <a:off x="12541691" y="6472664"/>
            <a:ext cx="2162727" cy="1238161"/>
          </a:xfrm>
          <a:custGeom>
            <a:avLst/>
            <a:gdLst/>
            <a:ahLst/>
            <a:cxnLst/>
            <a:rect l="l" t="t" r="r" b="b"/>
            <a:pathLst>
              <a:path w="2162727" h="1238161">
                <a:moveTo>
                  <a:pt x="0" y="0"/>
                </a:moveTo>
                <a:lnTo>
                  <a:pt x="2162727" y="0"/>
                </a:lnTo>
                <a:lnTo>
                  <a:pt x="2162727" y="1238161"/>
                </a:lnTo>
                <a:lnTo>
                  <a:pt x="0" y="123816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TextBox 16"/>
          <p:cNvSpPr txBox="1"/>
          <p:nvPr/>
        </p:nvSpPr>
        <p:spPr>
          <a:xfrm>
            <a:off x="8467740" y="2470940"/>
            <a:ext cx="767402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36288" y="2470940"/>
            <a:ext cx="788501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47823" y="2467767"/>
            <a:ext cx="626185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164" y="2470940"/>
            <a:ext cx="772463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4064" y="2467767"/>
            <a:ext cx="1014704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13992" y="2467767"/>
            <a:ext cx="594172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48294" y="2470940"/>
            <a:ext cx="788501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13203" y="2467767"/>
            <a:ext cx="788501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6325800" y="4377312"/>
            <a:ext cx="1247492" cy="288356"/>
            <a:chOff x="0" y="0"/>
            <a:chExt cx="328557" cy="759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557" cy="75946"/>
            </a:xfrm>
            <a:custGeom>
              <a:avLst/>
              <a:gdLst/>
              <a:ahLst/>
              <a:cxnLst/>
              <a:rect l="l" t="t" r="r" b="b"/>
              <a:pathLst>
                <a:path w="328557" h="75946">
                  <a:moveTo>
                    <a:pt x="37973" y="0"/>
                  </a:moveTo>
                  <a:lnTo>
                    <a:pt x="290585" y="0"/>
                  </a:lnTo>
                  <a:cubicBezTo>
                    <a:pt x="300656" y="0"/>
                    <a:pt x="310314" y="4001"/>
                    <a:pt x="317435" y="11122"/>
                  </a:cubicBezTo>
                  <a:cubicBezTo>
                    <a:pt x="324557" y="18243"/>
                    <a:pt x="328557" y="27902"/>
                    <a:pt x="328557" y="37973"/>
                  </a:cubicBezTo>
                  <a:lnTo>
                    <a:pt x="328557" y="37973"/>
                  </a:lnTo>
                  <a:cubicBezTo>
                    <a:pt x="328557" y="48044"/>
                    <a:pt x="324557" y="57702"/>
                    <a:pt x="317435" y="64824"/>
                  </a:cubicBezTo>
                  <a:cubicBezTo>
                    <a:pt x="310314" y="71945"/>
                    <a:pt x="300656" y="75946"/>
                    <a:pt x="290585" y="75946"/>
                  </a:cubicBezTo>
                  <a:lnTo>
                    <a:pt x="37973" y="75946"/>
                  </a:lnTo>
                  <a:cubicBezTo>
                    <a:pt x="27902" y="75946"/>
                    <a:pt x="18243" y="71945"/>
                    <a:pt x="11122" y="64824"/>
                  </a:cubicBezTo>
                  <a:cubicBezTo>
                    <a:pt x="4001" y="57702"/>
                    <a:pt x="0" y="48044"/>
                    <a:pt x="0" y="37973"/>
                  </a:cubicBezTo>
                  <a:lnTo>
                    <a:pt x="0" y="37973"/>
                  </a:lnTo>
                  <a:cubicBezTo>
                    <a:pt x="0" y="27902"/>
                    <a:pt x="4001" y="18243"/>
                    <a:pt x="11122" y="11122"/>
                  </a:cubicBezTo>
                  <a:cubicBezTo>
                    <a:pt x="18243" y="4001"/>
                    <a:pt x="27902" y="0"/>
                    <a:pt x="37973" y="0"/>
                  </a:cubicBezTo>
                  <a:close/>
                </a:path>
              </a:pathLst>
            </a:custGeom>
            <a:solidFill>
              <a:srgbClr val="FDB2D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28557" cy="11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03107" y="6558196"/>
            <a:ext cx="1254906" cy="288356"/>
            <a:chOff x="0" y="0"/>
            <a:chExt cx="330510" cy="759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510" cy="75946"/>
            </a:xfrm>
            <a:custGeom>
              <a:avLst/>
              <a:gdLst/>
              <a:ahLst/>
              <a:cxnLst/>
              <a:rect l="l" t="t" r="r" b="b"/>
              <a:pathLst>
                <a:path w="330510" h="75946">
                  <a:moveTo>
                    <a:pt x="37973" y="0"/>
                  </a:moveTo>
                  <a:lnTo>
                    <a:pt x="292537" y="0"/>
                  </a:lnTo>
                  <a:cubicBezTo>
                    <a:pt x="302608" y="0"/>
                    <a:pt x="312267" y="4001"/>
                    <a:pt x="319388" y="11122"/>
                  </a:cubicBezTo>
                  <a:cubicBezTo>
                    <a:pt x="326510" y="18243"/>
                    <a:pt x="330510" y="27902"/>
                    <a:pt x="330510" y="37973"/>
                  </a:cubicBezTo>
                  <a:lnTo>
                    <a:pt x="330510" y="37973"/>
                  </a:lnTo>
                  <a:cubicBezTo>
                    <a:pt x="330510" y="48044"/>
                    <a:pt x="326510" y="57702"/>
                    <a:pt x="319388" y="64824"/>
                  </a:cubicBezTo>
                  <a:cubicBezTo>
                    <a:pt x="312267" y="71945"/>
                    <a:pt x="302608" y="75946"/>
                    <a:pt x="292537" y="75946"/>
                  </a:cubicBezTo>
                  <a:lnTo>
                    <a:pt x="37973" y="75946"/>
                  </a:lnTo>
                  <a:cubicBezTo>
                    <a:pt x="27902" y="75946"/>
                    <a:pt x="18243" y="71945"/>
                    <a:pt x="11122" y="64824"/>
                  </a:cubicBezTo>
                  <a:cubicBezTo>
                    <a:pt x="4001" y="57702"/>
                    <a:pt x="0" y="48044"/>
                    <a:pt x="0" y="37973"/>
                  </a:cubicBezTo>
                  <a:lnTo>
                    <a:pt x="0" y="37973"/>
                  </a:lnTo>
                  <a:cubicBezTo>
                    <a:pt x="0" y="27902"/>
                    <a:pt x="4001" y="18243"/>
                    <a:pt x="11122" y="11122"/>
                  </a:cubicBezTo>
                  <a:cubicBezTo>
                    <a:pt x="18243" y="4001"/>
                    <a:pt x="27902" y="0"/>
                    <a:pt x="37973" y="0"/>
                  </a:cubicBezTo>
                  <a:close/>
                </a:path>
              </a:pathLst>
            </a:custGeom>
            <a:solidFill>
              <a:srgbClr val="DAC6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0510" cy="11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903107" y="3660331"/>
            <a:ext cx="1212440" cy="288356"/>
            <a:chOff x="0" y="0"/>
            <a:chExt cx="319326" cy="75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326" cy="75946"/>
            </a:xfrm>
            <a:custGeom>
              <a:avLst/>
              <a:gdLst/>
              <a:ahLst/>
              <a:cxnLst/>
              <a:rect l="l" t="t" r="r" b="b"/>
              <a:pathLst>
                <a:path w="319326" h="75946">
                  <a:moveTo>
                    <a:pt x="37973" y="0"/>
                  </a:moveTo>
                  <a:lnTo>
                    <a:pt x="281353" y="0"/>
                  </a:lnTo>
                  <a:cubicBezTo>
                    <a:pt x="291424" y="0"/>
                    <a:pt x="301083" y="4001"/>
                    <a:pt x="308204" y="11122"/>
                  </a:cubicBezTo>
                  <a:cubicBezTo>
                    <a:pt x="315325" y="18243"/>
                    <a:pt x="319326" y="27902"/>
                    <a:pt x="319326" y="37973"/>
                  </a:cubicBezTo>
                  <a:lnTo>
                    <a:pt x="319326" y="37973"/>
                  </a:lnTo>
                  <a:cubicBezTo>
                    <a:pt x="319326" y="48044"/>
                    <a:pt x="315325" y="57702"/>
                    <a:pt x="308204" y="64824"/>
                  </a:cubicBezTo>
                  <a:cubicBezTo>
                    <a:pt x="301083" y="71945"/>
                    <a:pt x="291424" y="75946"/>
                    <a:pt x="281353" y="75946"/>
                  </a:cubicBezTo>
                  <a:lnTo>
                    <a:pt x="37973" y="75946"/>
                  </a:lnTo>
                  <a:cubicBezTo>
                    <a:pt x="27902" y="75946"/>
                    <a:pt x="18243" y="71945"/>
                    <a:pt x="11122" y="64824"/>
                  </a:cubicBezTo>
                  <a:cubicBezTo>
                    <a:pt x="4001" y="57702"/>
                    <a:pt x="0" y="48044"/>
                    <a:pt x="0" y="37973"/>
                  </a:cubicBezTo>
                  <a:lnTo>
                    <a:pt x="0" y="37973"/>
                  </a:lnTo>
                  <a:cubicBezTo>
                    <a:pt x="0" y="27902"/>
                    <a:pt x="4001" y="18243"/>
                    <a:pt x="11122" y="11122"/>
                  </a:cubicBezTo>
                  <a:cubicBezTo>
                    <a:pt x="18243" y="4001"/>
                    <a:pt x="27902" y="0"/>
                    <a:pt x="37973" y="0"/>
                  </a:cubicBezTo>
                  <a:close/>
                </a:path>
              </a:pathLst>
            </a:custGeom>
            <a:solidFill>
              <a:srgbClr val="DAC6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19326" cy="11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03692" y="6932278"/>
            <a:ext cx="1254906" cy="288356"/>
            <a:chOff x="0" y="0"/>
            <a:chExt cx="330510" cy="759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0510" cy="75946"/>
            </a:xfrm>
            <a:custGeom>
              <a:avLst/>
              <a:gdLst/>
              <a:ahLst/>
              <a:cxnLst/>
              <a:rect l="l" t="t" r="r" b="b"/>
              <a:pathLst>
                <a:path w="330510" h="75946">
                  <a:moveTo>
                    <a:pt x="37973" y="0"/>
                  </a:moveTo>
                  <a:lnTo>
                    <a:pt x="292537" y="0"/>
                  </a:lnTo>
                  <a:cubicBezTo>
                    <a:pt x="302608" y="0"/>
                    <a:pt x="312267" y="4001"/>
                    <a:pt x="319388" y="11122"/>
                  </a:cubicBezTo>
                  <a:cubicBezTo>
                    <a:pt x="326510" y="18243"/>
                    <a:pt x="330510" y="27902"/>
                    <a:pt x="330510" y="37973"/>
                  </a:cubicBezTo>
                  <a:lnTo>
                    <a:pt x="330510" y="37973"/>
                  </a:lnTo>
                  <a:cubicBezTo>
                    <a:pt x="330510" y="48044"/>
                    <a:pt x="326510" y="57702"/>
                    <a:pt x="319388" y="64824"/>
                  </a:cubicBezTo>
                  <a:cubicBezTo>
                    <a:pt x="312267" y="71945"/>
                    <a:pt x="302608" y="75946"/>
                    <a:pt x="292537" y="75946"/>
                  </a:cubicBezTo>
                  <a:lnTo>
                    <a:pt x="37973" y="75946"/>
                  </a:lnTo>
                  <a:cubicBezTo>
                    <a:pt x="27902" y="75946"/>
                    <a:pt x="18243" y="71945"/>
                    <a:pt x="11122" y="64824"/>
                  </a:cubicBezTo>
                  <a:cubicBezTo>
                    <a:pt x="4001" y="57702"/>
                    <a:pt x="0" y="48044"/>
                    <a:pt x="0" y="37973"/>
                  </a:cubicBezTo>
                  <a:lnTo>
                    <a:pt x="0" y="37973"/>
                  </a:lnTo>
                  <a:cubicBezTo>
                    <a:pt x="0" y="27902"/>
                    <a:pt x="4001" y="18243"/>
                    <a:pt x="11122" y="11122"/>
                  </a:cubicBezTo>
                  <a:cubicBezTo>
                    <a:pt x="18243" y="4001"/>
                    <a:pt x="27902" y="0"/>
                    <a:pt x="37973" y="0"/>
                  </a:cubicBezTo>
                  <a:close/>
                </a:path>
              </a:pathLst>
            </a:custGeom>
            <a:solidFill>
              <a:srgbClr val="FDB2D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30510" cy="11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478752" y="6184115"/>
            <a:ext cx="1297372" cy="288356"/>
            <a:chOff x="0" y="0"/>
            <a:chExt cx="341695" cy="759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1695" cy="75946"/>
            </a:xfrm>
            <a:custGeom>
              <a:avLst/>
              <a:gdLst/>
              <a:ahLst/>
              <a:cxnLst/>
              <a:rect l="l" t="t" r="r" b="b"/>
              <a:pathLst>
                <a:path w="341695" h="75946">
                  <a:moveTo>
                    <a:pt x="37973" y="0"/>
                  </a:moveTo>
                  <a:lnTo>
                    <a:pt x="303722" y="0"/>
                  </a:lnTo>
                  <a:cubicBezTo>
                    <a:pt x="313793" y="0"/>
                    <a:pt x="323451" y="4001"/>
                    <a:pt x="330573" y="11122"/>
                  </a:cubicBezTo>
                  <a:cubicBezTo>
                    <a:pt x="337694" y="18243"/>
                    <a:pt x="341695" y="27902"/>
                    <a:pt x="341695" y="37973"/>
                  </a:cubicBezTo>
                  <a:lnTo>
                    <a:pt x="341695" y="37973"/>
                  </a:lnTo>
                  <a:cubicBezTo>
                    <a:pt x="341695" y="48044"/>
                    <a:pt x="337694" y="57702"/>
                    <a:pt x="330573" y="64824"/>
                  </a:cubicBezTo>
                  <a:cubicBezTo>
                    <a:pt x="323451" y="71945"/>
                    <a:pt x="313793" y="75946"/>
                    <a:pt x="303722" y="75946"/>
                  </a:cubicBezTo>
                  <a:lnTo>
                    <a:pt x="37973" y="75946"/>
                  </a:lnTo>
                  <a:cubicBezTo>
                    <a:pt x="27902" y="75946"/>
                    <a:pt x="18243" y="71945"/>
                    <a:pt x="11122" y="64824"/>
                  </a:cubicBezTo>
                  <a:cubicBezTo>
                    <a:pt x="4001" y="57702"/>
                    <a:pt x="0" y="48044"/>
                    <a:pt x="0" y="37973"/>
                  </a:cubicBezTo>
                  <a:lnTo>
                    <a:pt x="0" y="37973"/>
                  </a:lnTo>
                  <a:cubicBezTo>
                    <a:pt x="0" y="27902"/>
                    <a:pt x="4001" y="18243"/>
                    <a:pt x="11122" y="11122"/>
                  </a:cubicBezTo>
                  <a:cubicBezTo>
                    <a:pt x="18243" y="4001"/>
                    <a:pt x="27902" y="0"/>
                    <a:pt x="37973" y="0"/>
                  </a:cubicBezTo>
                  <a:close/>
                </a:path>
              </a:pathLst>
            </a:custGeom>
            <a:solidFill>
              <a:srgbClr val="EFD98D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41695" cy="11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03692" y="4750152"/>
            <a:ext cx="1247492" cy="288356"/>
            <a:chOff x="0" y="0"/>
            <a:chExt cx="328557" cy="759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8557" cy="75946"/>
            </a:xfrm>
            <a:custGeom>
              <a:avLst/>
              <a:gdLst/>
              <a:ahLst/>
              <a:cxnLst/>
              <a:rect l="l" t="t" r="r" b="b"/>
              <a:pathLst>
                <a:path w="328557" h="75946">
                  <a:moveTo>
                    <a:pt x="37973" y="0"/>
                  </a:moveTo>
                  <a:lnTo>
                    <a:pt x="290585" y="0"/>
                  </a:lnTo>
                  <a:cubicBezTo>
                    <a:pt x="300656" y="0"/>
                    <a:pt x="310314" y="4001"/>
                    <a:pt x="317435" y="11122"/>
                  </a:cubicBezTo>
                  <a:cubicBezTo>
                    <a:pt x="324557" y="18243"/>
                    <a:pt x="328557" y="27902"/>
                    <a:pt x="328557" y="37973"/>
                  </a:cubicBezTo>
                  <a:lnTo>
                    <a:pt x="328557" y="37973"/>
                  </a:lnTo>
                  <a:cubicBezTo>
                    <a:pt x="328557" y="48044"/>
                    <a:pt x="324557" y="57702"/>
                    <a:pt x="317435" y="64824"/>
                  </a:cubicBezTo>
                  <a:cubicBezTo>
                    <a:pt x="310314" y="71945"/>
                    <a:pt x="300656" y="75946"/>
                    <a:pt x="290585" y="75946"/>
                  </a:cubicBezTo>
                  <a:lnTo>
                    <a:pt x="37973" y="75946"/>
                  </a:lnTo>
                  <a:cubicBezTo>
                    <a:pt x="27902" y="75946"/>
                    <a:pt x="18243" y="71945"/>
                    <a:pt x="11122" y="64824"/>
                  </a:cubicBezTo>
                  <a:cubicBezTo>
                    <a:pt x="4001" y="57702"/>
                    <a:pt x="0" y="48044"/>
                    <a:pt x="0" y="37973"/>
                  </a:cubicBezTo>
                  <a:lnTo>
                    <a:pt x="0" y="37973"/>
                  </a:lnTo>
                  <a:cubicBezTo>
                    <a:pt x="0" y="27902"/>
                    <a:pt x="4001" y="18243"/>
                    <a:pt x="11122" y="11122"/>
                  </a:cubicBezTo>
                  <a:cubicBezTo>
                    <a:pt x="18243" y="4001"/>
                    <a:pt x="27902" y="0"/>
                    <a:pt x="37973" y="0"/>
                  </a:cubicBezTo>
                  <a:close/>
                </a:path>
              </a:pathLst>
            </a:custGeom>
            <a:solidFill>
              <a:srgbClr val="BAE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8557" cy="11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78752" y="5467133"/>
            <a:ext cx="1297372" cy="288356"/>
            <a:chOff x="0" y="0"/>
            <a:chExt cx="341695" cy="759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1695" cy="75946"/>
            </a:xfrm>
            <a:custGeom>
              <a:avLst/>
              <a:gdLst/>
              <a:ahLst/>
              <a:cxnLst/>
              <a:rect l="l" t="t" r="r" b="b"/>
              <a:pathLst>
                <a:path w="341695" h="75946">
                  <a:moveTo>
                    <a:pt x="37973" y="0"/>
                  </a:moveTo>
                  <a:lnTo>
                    <a:pt x="303722" y="0"/>
                  </a:lnTo>
                  <a:cubicBezTo>
                    <a:pt x="313793" y="0"/>
                    <a:pt x="323451" y="4001"/>
                    <a:pt x="330573" y="11122"/>
                  </a:cubicBezTo>
                  <a:cubicBezTo>
                    <a:pt x="337694" y="18243"/>
                    <a:pt x="341695" y="27902"/>
                    <a:pt x="341695" y="37973"/>
                  </a:cubicBezTo>
                  <a:lnTo>
                    <a:pt x="341695" y="37973"/>
                  </a:lnTo>
                  <a:cubicBezTo>
                    <a:pt x="341695" y="48044"/>
                    <a:pt x="337694" y="57702"/>
                    <a:pt x="330573" y="64824"/>
                  </a:cubicBezTo>
                  <a:cubicBezTo>
                    <a:pt x="323451" y="71945"/>
                    <a:pt x="313793" y="75946"/>
                    <a:pt x="303722" y="75946"/>
                  </a:cubicBezTo>
                  <a:lnTo>
                    <a:pt x="37973" y="75946"/>
                  </a:lnTo>
                  <a:cubicBezTo>
                    <a:pt x="27902" y="75946"/>
                    <a:pt x="18243" y="71945"/>
                    <a:pt x="11122" y="64824"/>
                  </a:cubicBezTo>
                  <a:cubicBezTo>
                    <a:pt x="4001" y="57702"/>
                    <a:pt x="0" y="48044"/>
                    <a:pt x="0" y="37973"/>
                  </a:cubicBezTo>
                  <a:lnTo>
                    <a:pt x="0" y="37973"/>
                  </a:lnTo>
                  <a:cubicBezTo>
                    <a:pt x="0" y="27902"/>
                    <a:pt x="4001" y="18243"/>
                    <a:pt x="11122" y="11122"/>
                  </a:cubicBezTo>
                  <a:cubicBezTo>
                    <a:pt x="18243" y="4001"/>
                    <a:pt x="27902" y="0"/>
                    <a:pt x="37973" y="0"/>
                  </a:cubicBezTo>
                  <a:close/>
                </a:path>
              </a:pathLst>
            </a:custGeom>
            <a:solidFill>
              <a:srgbClr val="AFE5D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41695" cy="11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656644" y="7649259"/>
            <a:ext cx="3094556" cy="327328"/>
            <a:chOff x="0" y="0"/>
            <a:chExt cx="815027" cy="8621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5027" cy="86210"/>
            </a:xfrm>
            <a:custGeom>
              <a:avLst/>
              <a:gdLst/>
              <a:ahLst/>
              <a:cxnLst/>
              <a:rect l="l" t="t" r="r" b="b"/>
              <a:pathLst>
                <a:path w="815027" h="86210">
                  <a:moveTo>
                    <a:pt x="35025" y="0"/>
                  </a:moveTo>
                  <a:lnTo>
                    <a:pt x="780002" y="0"/>
                  </a:lnTo>
                  <a:cubicBezTo>
                    <a:pt x="799346" y="0"/>
                    <a:pt x="815027" y="15681"/>
                    <a:pt x="815027" y="35025"/>
                  </a:cubicBezTo>
                  <a:lnTo>
                    <a:pt x="815027" y="51185"/>
                  </a:lnTo>
                  <a:cubicBezTo>
                    <a:pt x="815027" y="60474"/>
                    <a:pt x="811337" y="69383"/>
                    <a:pt x="804769" y="75951"/>
                  </a:cubicBezTo>
                  <a:cubicBezTo>
                    <a:pt x="798200" y="82520"/>
                    <a:pt x="789291" y="86210"/>
                    <a:pt x="780002" y="86210"/>
                  </a:cubicBezTo>
                  <a:lnTo>
                    <a:pt x="35025" y="86210"/>
                  </a:lnTo>
                  <a:cubicBezTo>
                    <a:pt x="25736" y="86210"/>
                    <a:pt x="16827" y="82520"/>
                    <a:pt x="10259" y="75951"/>
                  </a:cubicBezTo>
                  <a:cubicBezTo>
                    <a:pt x="3690" y="69383"/>
                    <a:pt x="0" y="60474"/>
                    <a:pt x="0" y="51185"/>
                  </a:cubicBezTo>
                  <a:lnTo>
                    <a:pt x="0" y="35025"/>
                  </a:lnTo>
                  <a:cubicBezTo>
                    <a:pt x="0" y="15681"/>
                    <a:pt x="15681" y="0"/>
                    <a:pt x="35025" y="0"/>
                  </a:cubicBezTo>
                  <a:close/>
                </a:path>
              </a:pathLst>
            </a:custGeom>
            <a:solidFill>
              <a:srgbClr val="BAE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5027" cy="124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155946" y="3598392"/>
            <a:ext cx="5976109" cy="474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Letra B para desenfocar la diapositiva actual</a:t>
            </a:r>
          </a:p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Letra C para una lluvia de confeti</a:t>
            </a:r>
          </a:p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Letra D para una animación de redoble</a:t>
            </a:r>
          </a:p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Letra M para una animación de soltar el micrófono</a:t>
            </a:r>
          </a:p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Letra O para burbujas flotantes</a:t>
            </a:r>
          </a:p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Letra S para pedir silencio</a:t>
            </a:r>
          </a:p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Letra U para una animación de cierre de telón</a:t>
            </a:r>
          </a:p>
          <a:p>
            <a:pPr marL="0" lvl="0" indent="0" algn="ctr">
              <a:lnSpc>
                <a:spcPts val="2869"/>
              </a:lnSpc>
              <a:spcBef>
                <a:spcPct val="0"/>
              </a:spcBef>
            </a:pPr>
            <a:r>
              <a:rPr lang="en-US" sz="2390" u="none" strike="noStrike" spc="1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Cualquier número (0-9) para agregar un temporizador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77582" y="2470940"/>
            <a:ext cx="767402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J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62704" y="2470940"/>
            <a:ext cx="788501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762886" y="2470940"/>
            <a:ext cx="626185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Á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69588" y="2470940"/>
            <a:ext cx="772463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34806" y="2467767"/>
            <a:ext cx="1014704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75416" y="2467767"/>
            <a:ext cx="594172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622568" y="2470940"/>
            <a:ext cx="788501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20643" y="2470940"/>
            <a:ext cx="788501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460334" y="2470940"/>
            <a:ext cx="626185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238919" y="2470940"/>
            <a:ext cx="626185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682457" y="2467767"/>
            <a:ext cx="626185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461041" y="2467767"/>
            <a:ext cx="626185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B1DBFA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286399" y="2467767"/>
            <a:ext cx="626185" cy="8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9686" spc="47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994678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9803212" y="36873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8"/>
                </a:lnTo>
                <a:lnTo>
                  <a:pt x="0" y="1422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3302497" y="5422028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9803212" y="5422028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302497" y="36873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8"/>
                </a:lnTo>
                <a:lnTo>
                  <a:pt x="0" y="1422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3302497" y="7156757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9803212" y="7156757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2249701" y="1628756"/>
            <a:ext cx="2395927" cy="2526461"/>
          </a:xfrm>
          <a:custGeom>
            <a:avLst/>
            <a:gdLst/>
            <a:ahLst/>
            <a:cxnLst/>
            <a:rect l="l" t="t" r="r" b="b"/>
            <a:pathLst>
              <a:path w="2395927" h="2526461">
                <a:moveTo>
                  <a:pt x="0" y="0"/>
                </a:moveTo>
                <a:lnTo>
                  <a:pt x="2395927" y="0"/>
                </a:lnTo>
                <a:lnTo>
                  <a:pt x="2395927" y="2526461"/>
                </a:lnTo>
                <a:lnTo>
                  <a:pt x="0" y="25264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1163812">
            <a:off x="14539256" y="4719607"/>
            <a:ext cx="1176594" cy="4134445"/>
          </a:xfrm>
          <a:custGeom>
            <a:avLst/>
            <a:gdLst/>
            <a:ahLst/>
            <a:cxnLst/>
            <a:rect l="l" t="t" r="r" b="b"/>
            <a:pathLst>
              <a:path w="1176594" h="4134445">
                <a:moveTo>
                  <a:pt x="0" y="0"/>
                </a:moveTo>
                <a:lnTo>
                  <a:pt x="1176594" y="0"/>
                </a:lnTo>
                <a:lnTo>
                  <a:pt x="1176594" y="4134445"/>
                </a:lnTo>
                <a:lnTo>
                  <a:pt x="0" y="41344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2" name="TextBox 12"/>
          <p:cNvSpPr txBox="1"/>
          <p:nvPr/>
        </p:nvSpPr>
        <p:spPr>
          <a:xfrm>
            <a:off x="8299474" y="2434054"/>
            <a:ext cx="561306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52236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25316" y="2434054"/>
            <a:ext cx="684680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0585" y="2437523"/>
            <a:ext cx="84462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88304" y="2437523"/>
            <a:ext cx="110949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0053" y="2434054"/>
            <a:ext cx="649677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00715" y="2434054"/>
            <a:ext cx="827232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3169" y="2437523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67989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0649" y="3983767"/>
            <a:ext cx="3804559" cy="65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446" lvl="1" indent="-344723" algn="ctr">
              <a:lnSpc>
                <a:spcPts val="5300"/>
              </a:lnSpc>
              <a:spcBef>
                <a:spcPct val="0"/>
              </a:spcBef>
              <a:buAutoNum type="arabicPeriod"/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99599" y="5718495"/>
            <a:ext cx="3804559" cy="65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446" lvl="1" indent="-344723" algn="l">
              <a:lnSpc>
                <a:spcPts val="5300"/>
              </a:lnSpc>
              <a:spcBef>
                <a:spcPct val="0"/>
              </a:spcBef>
              <a:buAutoNum type="arabicPeriod"/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reglas de oro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99599" y="7248184"/>
            <a:ext cx="3804559" cy="1330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normas de la clase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27865" y="3983767"/>
            <a:ext cx="4572932" cy="65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horario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16127" y="5503914"/>
            <a:ext cx="4572932" cy="6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conozcamosno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27865" y="7453224"/>
            <a:ext cx="4572932" cy="6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actividad</a:t>
            </a:r>
          </a:p>
        </p:txBody>
      </p:sp>
      <p:sp>
        <p:nvSpPr>
          <p:cNvPr id="27" name="Freeform 27"/>
          <p:cNvSpPr/>
          <p:nvPr/>
        </p:nvSpPr>
        <p:spPr>
          <a:xfrm rot="829658">
            <a:off x="14087293" y="2124183"/>
            <a:ext cx="1570241" cy="1442659"/>
          </a:xfrm>
          <a:custGeom>
            <a:avLst/>
            <a:gdLst/>
            <a:ahLst/>
            <a:cxnLst/>
            <a:rect l="l" t="t" r="r" b="b"/>
            <a:pathLst>
              <a:path w="1570241" h="1442659">
                <a:moveTo>
                  <a:pt x="0" y="0"/>
                </a:moveTo>
                <a:lnTo>
                  <a:pt x="1570240" y="0"/>
                </a:lnTo>
                <a:lnTo>
                  <a:pt x="1570240" y="1442658"/>
                </a:lnTo>
                <a:lnTo>
                  <a:pt x="0" y="144265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8" name="Freeform 28"/>
          <p:cNvSpPr/>
          <p:nvPr/>
        </p:nvSpPr>
        <p:spPr>
          <a:xfrm rot="-2150024">
            <a:off x="1547731" y="7957592"/>
            <a:ext cx="1617937" cy="1486480"/>
          </a:xfrm>
          <a:custGeom>
            <a:avLst/>
            <a:gdLst/>
            <a:ahLst/>
            <a:cxnLst/>
            <a:rect l="l" t="t" r="r" b="b"/>
            <a:pathLst>
              <a:path w="1617937" h="1486480">
                <a:moveTo>
                  <a:pt x="0" y="0"/>
                </a:moveTo>
                <a:lnTo>
                  <a:pt x="1617937" y="0"/>
                </a:lnTo>
                <a:lnTo>
                  <a:pt x="1617937" y="1486480"/>
                </a:lnTo>
                <a:lnTo>
                  <a:pt x="0" y="14864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437877">
            <a:off x="11812782" y="1562225"/>
            <a:ext cx="5130759" cy="5960455"/>
            <a:chOff x="0" y="0"/>
            <a:chExt cx="546608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t="-19444" b="-19444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Freeform 9"/>
          <p:cNvSpPr/>
          <p:nvPr/>
        </p:nvSpPr>
        <p:spPr>
          <a:xfrm rot="-460374">
            <a:off x="11330808" y="5923637"/>
            <a:ext cx="2512622" cy="2752301"/>
          </a:xfrm>
          <a:custGeom>
            <a:avLst/>
            <a:gdLst/>
            <a:ahLst/>
            <a:cxnLst/>
            <a:rect l="l" t="t" r="r" b="b"/>
            <a:pathLst>
              <a:path w="2512622" h="2752301">
                <a:moveTo>
                  <a:pt x="0" y="0"/>
                </a:moveTo>
                <a:lnTo>
                  <a:pt x="2512622" y="0"/>
                </a:lnTo>
                <a:lnTo>
                  <a:pt x="2512622" y="2752302"/>
                </a:lnTo>
                <a:lnTo>
                  <a:pt x="0" y="2752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1657748">
            <a:off x="15313773" y="1397556"/>
            <a:ext cx="2880481" cy="1112586"/>
          </a:xfrm>
          <a:custGeom>
            <a:avLst/>
            <a:gdLst/>
            <a:ahLst/>
            <a:cxnLst/>
            <a:rect l="l" t="t" r="r" b="b"/>
            <a:pathLst>
              <a:path w="2880481" h="1112586">
                <a:moveTo>
                  <a:pt x="0" y="0"/>
                </a:moveTo>
                <a:lnTo>
                  <a:pt x="2880482" y="0"/>
                </a:lnTo>
                <a:lnTo>
                  <a:pt x="2880482" y="1112586"/>
                </a:lnTo>
                <a:lnTo>
                  <a:pt x="0" y="11125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-1523128">
            <a:off x="694657" y="1047543"/>
            <a:ext cx="3166135" cy="1812612"/>
          </a:xfrm>
          <a:custGeom>
            <a:avLst/>
            <a:gdLst/>
            <a:ahLst/>
            <a:cxnLst/>
            <a:rect l="l" t="t" r="r" b="b"/>
            <a:pathLst>
              <a:path w="3166135" h="1812612">
                <a:moveTo>
                  <a:pt x="0" y="0"/>
                </a:moveTo>
                <a:lnTo>
                  <a:pt x="3166135" y="0"/>
                </a:lnTo>
                <a:lnTo>
                  <a:pt x="3166135" y="1812612"/>
                </a:lnTo>
                <a:lnTo>
                  <a:pt x="0" y="181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grpSp>
        <p:nvGrpSpPr>
          <p:cNvPr id="12" name="Group 12"/>
          <p:cNvGrpSpPr/>
          <p:nvPr/>
        </p:nvGrpSpPr>
        <p:grpSpPr>
          <a:xfrm>
            <a:off x="7191376" y="4286156"/>
            <a:ext cx="3101769" cy="512593"/>
            <a:chOff x="0" y="0"/>
            <a:chExt cx="816927" cy="1350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6927" cy="135004"/>
            </a:xfrm>
            <a:custGeom>
              <a:avLst/>
              <a:gdLst/>
              <a:ahLst/>
              <a:cxnLst/>
              <a:rect l="l" t="t" r="r" b="b"/>
              <a:pathLst>
                <a:path w="816927" h="135004">
                  <a:moveTo>
                    <a:pt x="39936" y="0"/>
                  </a:moveTo>
                  <a:lnTo>
                    <a:pt x="776991" y="0"/>
                  </a:lnTo>
                  <a:cubicBezTo>
                    <a:pt x="799047" y="0"/>
                    <a:pt x="816927" y="17880"/>
                    <a:pt x="816927" y="39936"/>
                  </a:cubicBezTo>
                  <a:lnTo>
                    <a:pt x="816927" y="95068"/>
                  </a:lnTo>
                  <a:cubicBezTo>
                    <a:pt x="816927" y="117124"/>
                    <a:pt x="799047" y="135004"/>
                    <a:pt x="776991" y="135004"/>
                  </a:cubicBezTo>
                  <a:lnTo>
                    <a:pt x="39936" y="135004"/>
                  </a:lnTo>
                  <a:cubicBezTo>
                    <a:pt x="17880" y="135004"/>
                    <a:pt x="0" y="117124"/>
                    <a:pt x="0" y="95068"/>
                  </a:cubicBezTo>
                  <a:lnTo>
                    <a:pt x="0" y="39936"/>
                  </a:lnTo>
                  <a:cubicBezTo>
                    <a:pt x="0" y="17880"/>
                    <a:pt x="17880" y="0"/>
                    <a:pt x="39936" y="0"/>
                  </a:cubicBezTo>
                  <a:close/>
                </a:path>
              </a:pathLst>
            </a:custGeom>
            <a:solidFill>
              <a:srgbClr val="D8C4F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6927" cy="17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277725" y="4142608"/>
            <a:ext cx="9598035" cy="189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9"/>
              </a:lnSpc>
            </a:pPr>
            <a:r>
              <a:rPr lang="en-US" sz="3517" spc="1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 nombre es Gisley Peña</a:t>
            </a:r>
          </a:p>
          <a:p>
            <a:pPr algn="ctr">
              <a:lnSpc>
                <a:spcPts val="4959"/>
              </a:lnSpc>
            </a:pPr>
            <a:r>
              <a:rPr lang="en-US" sz="3517" spc="1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Seré tu maestra el próximo ciclo escolar. </a:t>
            </a:r>
          </a:p>
        </p:txBody>
      </p:sp>
      <p:sp>
        <p:nvSpPr>
          <p:cNvPr id="16" name="Freeform 16"/>
          <p:cNvSpPr/>
          <p:nvPr/>
        </p:nvSpPr>
        <p:spPr>
          <a:xfrm rot="-2242922">
            <a:off x="749881" y="7562177"/>
            <a:ext cx="2205191" cy="2026020"/>
          </a:xfrm>
          <a:custGeom>
            <a:avLst/>
            <a:gdLst/>
            <a:ahLst/>
            <a:cxnLst/>
            <a:rect l="l" t="t" r="r" b="b"/>
            <a:pathLst>
              <a:path w="2205191" h="2026020">
                <a:moveTo>
                  <a:pt x="0" y="0"/>
                </a:moveTo>
                <a:lnTo>
                  <a:pt x="2205191" y="0"/>
                </a:lnTo>
                <a:lnTo>
                  <a:pt x="2205191" y="2026019"/>
                </a:lnTo>
                <a:lnTo>
                  <a:pt x="0" y="20260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7" name="Freeform 17"/>
          <p:cNvSpPr/>
          <p:nvPr/>
        </p:nvSpPr>
        <p:spPr>
          <a:xfrm rot="829658">
            <a:off x="10741024" y="1327437"/>
            <a:ext cx="1427927" cy="1311908"/>
          </a:xfrm>
          <a:custGeom>
            <a:avLst/>
            <a:gdLst/>
            <a:ahLst/>
            <a:cxnLst/>
            <a:rect l="l" t="t" r="r" b="b"/>
            <a:pathLst>
              <a:path w="1427927" h="1311908">
                <a:moveTo>
                  <a:pt x="0" y="0"/>
                </a:moveTo>
                <a:lnTo>
                  <a:pt x="1427927" y="0"/>
                </a:lnTo>
                <a:lnTo>
                  <a:pt x="1427927" y="1311908"/>
                </a:lnTo>
                <a:lnTo>
                  <a:pt x="0" y="1311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8" name="TextBox 18"/>
          <p:cNvSpPr txBox="1"/>
          <p:nvPr/>
        </p:nvSpPr>
        <p:spPr>
          <a:xfrm>
            <a:off x="7521186" y="2317529"/>
            <a:ext cx="675407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33181" y="2317529"/>
            <a:ext cx="1016314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3862" y="2313355"/>
            <a:ext cx="1335027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90259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01470" y="7504723"/>
            <a:ext cx="6044785" cy="123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1"/>
              </a:lnSpc>
            </a:pPr>
            <a:r>
              <a:rPr lang="en-US" sz="5647" b="1" u="none" strike="noStrike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¡Va a ser un año </a:t>
            </a:r>
          </a:p>
          <a:p>
            <a:pPr marL="0" lvl="0" indent="0" algn="ctr">
              <a:lnSpc>
                <a:spcPts val="4631"/>
              </a:lnSpc>
            </a:pPr>
            <a:r>
              <a:rPr lang="en-US" sz="5647" b="1" u="none" strike="noStrike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increíble juntos!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5140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58517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9949248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3539989" y="6876454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9949248" y="6876454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539989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-1175456">
            <a:off x="1922366" y="3256758"/>
            <a:ext cx="2327164" cy="2389899"/>
          </a:xfrm>
          <a:custGeom>
            <a:avLst/>
            <a:gdLst/>
            <a:ahLst/>
            <a:cxnLst/>
            <a:rect l="l" t="t" r="r" b="b"/>
            <a:pathLst>
              <a:path w="2327164" h="2389899">
                <a:moveTo>
                  <a:pt x="0" y="0"/>
                </a:moveTo>
                <a:lnTo>
                  <a:pt x="2327163" y="0"/>
                </a:lnTo>
                <a:lnTo>
                  <a:pt x="2327163" y="2389899"/>
                </a:lnTo>
                <a:lnTo>
                  <a:pt x="0" y="23898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1746472">
            <a:off x="15474853" y="2409135"/>
            <a:ext cx="908164" cy="3224099"/>
          </a:xfrm>
          <a:custGeom>
            <a:avLst/>
            <a:gdLst/>
            <a:ahLst/>
            <a:cxnLst/>
            <a:rect l="l" t="t" r="r" b="b"/>
            <a:pathLst>
              <a:path w="908164" h="3224099">
                <a:moveTo>
                  <a:pt x="0" y="0"/>
                </a:moveTo>
                <a:lnTo>
                  <a:pt x="908164" y="0"/>
                </a:lnTo>
                <a:lnTo>
                  <a:pt x="908164" y="3224099"/>
                </a:lnTo>
                <a:lnTo>
                  <a:pt x="0" y="3224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103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587613">
            <a:off x="7195076" y="7725674"/>
            <a:ext cx="1886646" cy="1733356"/>
          </a:xfrm>
          <a:custGeom>
            <a:avLst/>
            <a:gdLst/>
            <a:ahLst/>
            <a:cxnLst/>
            <a:rect l="l" t="t" r="r" b="b"/>
            <a:pathLst>
              <a:path w="1886646" h="1733356">
                <a:moveTo>
                  <a:pt x="0" y="0"/>
                </a:moveTo>
                <a:lnTo>
                  <a:pt x="1886645" y="0"/>
                </a:lnTo>
                <a:lnTo>
                  <a:pt x="1886645" y="1733355"/>
                </a:lnTo>
                <a:lnTo>
                  <a:pt x="0" y="1733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1349365">
            <a:off x="14548309" y="1571894"/>
            <a:ext cx="1784910" cy="1639886"/>
          </a:xfrm>
          <a:custGeom>
            <a:avLst/>
            <a:gdLst/>
            <a:ahLst/>
            <a:cxnLst/>
            <a:rect l="l" t="t" r="r" b="b"/>
            <a:pathLst>
              <a:path w="1784910" h="1639886">
                <a:moveTo>
                  <a:pt x="0" y="0"/>
                </a:moveTo>
                <a:lnTo>
                  <a:pt x="1784910" y="0"/>
                </a:lnTo>
                <a:lnTo>
                  <a:pt x="1784910" y="1639886"/>
                </a:lnTo>
                <a:lnTo>
                  <a:pt x="0" y="16398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>
            <a:off x="6605330" y="4747467"/>
            <a:ext cx="1474740" cy="1707062"/>
          </a:xfrm>
          <a:custGeom>
            <a:avLst/>
            <a:gdLst/>
            <a:ahLst/>
            <a:cxnLst/>
            <a:rect l="l" t="t" r="r" b="b"/>
            <a:pathLst>
              <a:path w="1474740" h="1707062">
                <a:moveTo>
                  <a:pt x="0" y="0"/>
                </a:moveTo>
                <a:lnTo>
                  <a:pt x="1474740" y="0"/>
                </a:lnTo>
                <a:lnTo>
                  <a:pt x="1474740" y="1707062"/>
                </a:lnTo>
                <a:lnTo>
                  <a:pt x="0" y="17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Freeform 13"/>
          <p:cNvSpPr/>
          <p:nvPr/>
        </p:nvSpPr>
        <p:spPr>
          <a:xfrm>
            <a:off x="6574766" y="6874011"/>
            <a:ext cx="973273" cy="1527399"/>
          </a:xfrm>
          <a:custGeom>
            <a:avLst/>
            <a:gdLst/>
            <a:ahLst/>
            <a:cxnLst/>
            <a:rect l="l" t="t" r="r" b="b"/>
            <a:pathLst>
              <a:path w="973273" h="1527399">
                <a:moveTo>
                  <a:pt x="0" y="0"/>
                </a:moveTo>
                <a:lnTo>
                  <a:pt x="973272" y="0"/>
                </a:lnTo>
                <a:lnTo>
                  <a:pt x="973272" y="1527399"/>
                </a:lnTo>
                <a:lnTo>
                  <a:pt x="0" y="15273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13169474" y="4901746"/>
            <a:ext cx="1015303" cy="1497572"/>
          </a:xfrm>
          <a:custGeom>
            <a:avLst/>
            <a:gdLst/>
            <a:ahLst/>
            <a:cxnLst/>
            <a:rect l="l" t="t" r="r" b="b"/>
            <a:pathLst>
              <a:path w="1015303" h="1497572">
                <a:moveTo>
                  <a:pt x="0" y="0"/>
                </a:moveTo>
                <a:lnTo>
                  <a:pt x="1015302" y="0"/>
                </a:lnTo>
                <a:lnTo>
                  <a:pt x="1015302" y="1497571"/>
                </a:lnTo>
                <a:lnTo>
                  <a:pt x="0" y="149757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5" name="Freeform 15"/>
          <p:cNvSpPr/>
          <p:nvPr/>
        </p:nvSpPr>
        <p:spPr>
          <a:xfrm>
            <a:off x="12866655" y="7045336"/>
            <a:ext cx="1620940" cy="1040305"/>
          </a:xfrm>
          <a:custGeom>
            <a:avLst/>
            <a:gdLst/>
            <a:ahLst/>
            <a:cxnLst/>
            <a:rect l="l" t="t" r="r" b="b"/>
            <a:pathLst>
              <a:path w="1620940" h="1040305">
                <a:moveTo>
                  <a:pt x="0" y="0"/>
                </a:moveTo>
                <a:lnTo>
                  <a:pt x="1620940" y="0"/>
                </a:lnTo>
                <a:lnTo>
                  <a:pt x="1620940" y="1040305"/>
                </a:lnTo>
                <a:lnTo>
                  <a:pt x="0" y="104030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TextBox 16"/>
          <p:cNvSpPr txBox="1"/>
          <p:nvPr/>
        </p:nvSpPr>
        <p:spPr>
          <a:xfrm>
            <a:off x="11650110" y="2486249"/>
            <a:ext cx="793766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84555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85459" y="3281249"/>
            <a:ext cx="10317083" cy="160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2"/>
              </a:lnSpc>
            </a:pPr>
            <a:r>
              <a:rPr lang="en-US" sz="3881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Todos somos importantes</a:t>
            </a:r>
          </a:p>
          <a:p>
            <a:pPr algn="ctr">
              <a:lnSpc>
                <a:spcPts val="6442"/>
              </a:lnSpc>
            </a:pPr>
            <a:r>
              <a:rPr lang="en-US" sz="3881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vamos a: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09657" y="2479728"/>
            <a:ext cx="697757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82024" y="2476467"/>
            <a:ext cx="793766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39533" y="2482988"/>
            <a:ext cx="104268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32834" y="2482988"/>
            <a:ext cx="96206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32454" y="2486249"/>
            <a:ext cx="810246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51633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58278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081721" y="2479728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090288" y="2479728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60903" y="5410498"/>
            <a:ext cx="4098708" cy="74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91968" y="6786288"/>
            <a:ext cx="4567643" cy="151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microfono apagado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58052" y="5053334"/>
            <a:ext cx="2248187" cy="151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levantar</a:t>
            </a:r>
          </a:p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mano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66321" y="6814863"/>
            <a:ext cx="3831649" cy="127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9"/>
              </a:lnSpc>
              <a:spcBef>
                <a:spcPct val="0"/>
              </a:spcBef>
            </a:pPr>
            <a:r>
              <a:rPr lang="en-US" sz="3072" spc="1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camara encendida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5329191" y="4472054"/>
            <a:ext cx="350198" cy="35019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2D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91917" y="5270982"/>
            <a:ext cx="7704166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Usamos palabras amables.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1917" y="6188763"/>
            <a:ext cx="7704166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Cuidamos nuestro espacio.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91917" y="7005268"/>
            <a:ext cx="7704166" cy="129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Levantamos la mano para participar.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329191" y="5389835"/>
            <a:ext cx="350198" cy="35019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DFFE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29191" y="6306562"/>
            <a:ext cx="350198" cy="35019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29191" y="7224343"/>
            <a:ext cx="350198" cy="35019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E5D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20557" y="6481661"/>
            <a:ext cx="4138743" cy="3145445"/>
          </a:xfrm>
          <a:custGeom>
            <a:avLst/>
            <a:gdLst/>
            <a:ahLst/>
            <a:cxnLst/>
            <a:rect l="l" t="t" r="r" b="b"/>
            <a:pathLst>
              <a:path w="4138743" h="3145445">
                <a:moveTo>
                  <a:pt x="0" y="0"/>
                </a:moveTo>
                <a:lnTo>
                  <a:pt x="4138743" y="0"/>
                </a:lnTo>
                <a:lnTo>
                  <a:pt x="4138743" y="3145445"/>
                </a:lnTo>
                <a:lnTo>
                  <a:pt x="0" y="3145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0" name="Freeform 20"/>
          <p:cNvSpPr/>
          <p:nvPr/>
        </p:nvSpPr>
        <p:spPr>
          <a:xfrm rot="-2049837">
            <a:off x="874122" y="3007246"/>
            <a:ext cx="2444137" cy="3864248"/>
          </a:xfrm>
          <a:custGeom>
            <a:avLst/>
            <a:gdLst/>
            <a:ahLst/>
            <a:cxnLst/>
            <a:rect l="l" t="t" r="r" b="b"/>
            <a:pathLst>
              <a:path w="2444137" h="3864248">
                <a:moveTo>
                  <a:pt x="0" y="0"/>
                </a:moveTo>
                <a:lnTo>
                  <a:pt x="2444136" y="0"/>
                </a:lnTo>
                <a:lnTo>
                  <a:pt x="2444136" y="3864247"/>
                </a:lnTo>
                <a:lnTo>
                  <a:pt x="0" y="386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1" name="TextBox 21"/>
          <p:cNvSpPr txBox="1"/>
          <p:nvPr/>
        </p:nvSpPr>
        <p:spPr>
          <a:xfrm>
            <a:off x="5225242" y="2488793"/>
            <a:ext cx="1014762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18665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82101" y="248879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76190" y="249205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69331" y="2488793"/>
            <a:ext cx="610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20634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55274" y="248879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77351" y="248879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53101" y="2488793"/>
            <a:ext cx="61044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654023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31756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414243" y="249205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37653" y="248879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893784" y="2488793"/>
            <a:ext cx="777261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57558" y="4353200"/>
            <a:ext cx="6972885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Escuchamos con atención.</a:t>
            </a:r>
          </a:p>
        </p:txBody>
      </p:sp>
      <p:sp>
        <p:nvSpPr>
          <p:cNvPr id="36" name="Freeform 36"/>
          <p:cNvSpPr/>
          <p:nvPr/>
        </p:nvSpPr>
        <p:spPr>
          <a:xfrm rot="736990">
            <a:off x="15397179" y="2623083"/>
            <a:ext cx="1714213" cy="1574933"/>
          </a:xfrm>
          <a:custGeom>
            <a:avLst/>
            <a:gdLst/>
            <a:ahLst/>
            <a:cxnLst/>
            <a:rect l="l" t="t" r="r" b="b"/>
            <a:pathLst>
              <a:path w="1714213" h="1574933">
                <a:moveTo>
                  <a:pt x="0" y="0"/>
                </a:moveTo>
                <a:lnTo>
                  <a:pt x="1714213" y="0"/>
                </a:lnTo>
                <a:lnTo>
                  <a:pt x="1714213" y="1574933"/>
                </a:lnTo>
                <a:lnTo>
                  <a:pt x="0" y="15749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7" name="Freeform 37"/>
          <p:cNvSpPr/>
          <p:nvPr/>
        </p:nvSpPr>
        <p:spPr>
          <a:xfrm rot="-2942079">
            <a:off x="2411349" y="7795191"/>
            <a:ext cx="1804227" cy="1657634"/>
          </a:xfrm>
          <a:custGeom>
            <a:avLst/>
            <a:gdLst/>
            <a:ahLst/>
            <a:cxnLst/>
            <a:rect l="l" t="t" r="r" b="b"/>
            <a:pathLst>
              <a:path w="1804227" h="1657634">
                <a:moveTo>
                  <a:pt x="0" y="0"/>
                </a:moveTo>
                <a:lnTo>
                  <a:pt x="1804227" y="0"/>
                </a:lnTo>
                <a:lnTo>
                  <a:pt x="1804227" y="1657633"/>
                </a:lnTo>
                <a:lnTo>
                  <a:pt x="0" y="1657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8" name="TextBox 38"/>
          <p:cNvSpPr txBox="1"/>
          <p:nvPr/>
        </p:nvSpPr>
        <p:spPr>
          <a:xfrm>
            <a:off x="14581351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46757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2713471" y="4304300"/>
            <a:ext cx="2397551" cy="576720"/>
            <a:chOff x="0" y="0"/>
            <a:chExt cx="631454" cy="1518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29348" y="4304300"/>
            <a:ext cx="2397551" cy="576720"/>
            <a:chOff x="0" y="0"/>
            <a:chExt cx="631454" cy="1518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45225" y="4304300"/>
            <a:ext cx="2397551" cy="576720"/>
            <a:chOff x="0" y="0"/>
            <a:chExt cx="631454" cy="1518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1101" y="4304300"/>
            <a:ext cx="2397551" cy="576720"/>
            <a:chOff x="0" y="0"/>
            <a:chExt cx="631454" cy="1518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76978" y="4304300"/>
            <a:ext cx="2397551" cy="576720"/>
            <a:chOff x="0" y="0"/>
            <a:chExt cx="631454" cy="1518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713471" y="5038142"/>
            <a:ext cx="2397551" cy="986777"/>
            <a:chOff x="0" y="0"/>
            <a:chExt cx="631454" cy="2598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329348" y="5038142"/>
            <a:ext cx="2397551" cy="986777"/>
            <a:chOff x="0" y="0"/>
            <a:chExt cx="631454" cy="2598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44476" y="5094000"/>
            <a:ext cx="2397551" cy="986777"/>
            <a:chOff x="0" y="0"/>
            <a:chExt cx="631454" cy="2598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561101" y="5038142"/>
            <a:ext cx="2397551" cy="986777"/>
            <a:chOff x="0" y="0"/>
            <a:chExt cx="631454" cy="25989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176978" y="5038142"/>
            <a:ext cx="2397551" cy="986777"/>
            <a:chOff x="0" y="0"/>
            <a:chExt cx="631454" cy="2598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713471" y="6293757"/>
            <a:ext cx="2397551" cy="986777"/>
            <a:chOff x="0" y="0"/>
            <a:chExt cx="631454" cy="25989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329348" y="6293757"/>
            <a:ext cx="2397551" cy="986777"/>
            <a:chOff x="0" y="0"/>
            <a:chExt cx="631454" cy="25989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945225" y="6293757"/>
            <a:ext cx="2397551" cy="986777"/>
            <a:chOff x="0" y="0"/>
            <a:chExt cx="631454" cy="2598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561101" y="6293757"/>
            <a:ext cx="2397551" cy="986777"/>
            <a:chOff x="0" y="0"/>
            <a:chExt cx="631454" cy="2598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176978" y="6293757"/>
            <a:ext cx="2397551" cy="986777"/>
            <a:chOff x="0" y="0"/>
            <a:chExt cx="631454" cy="2598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713471" y="7549373"/>
            <a:ext cx="2397551" cy="986777"/>
            <a:chOff x="0" y="0"/>
            <a:chExt cx="631454" cy="25989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329348" y="7549373"/>
            <a:ext cx="2397551" cy="986777"/>
            <a:chOff x="0" y="0"/>
            <a:chExt cx="631454" cy="25989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944476" y="7613910"/>
            <a:ext cx="2397551" cy="986777"/>
            <a:chOff x="0" y="0"/>
            <a:chExt cx="631454" cy="25989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0561101" y="7613910"/>
            <a:ext cx="2397551" cy="986777"/>
            <a:chOff x="0" y="0"/>
            <a:chExt cx="631454" cy="25989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176978" y="7549373"/>
            <a:ext cx="2397551" cy="986777"/>
            <a:chOff x="0" y="0"/>
            <a:chExt cx="631454" cy="25989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4" name="Freeform 64"/>
          <p:cNvSpPr/>
          <p:nvPr/>
        </p:nvSpPr>
        <p:spPr>
          <a:xfrm rot="-408860">
            <a:off x="1475456" y="1831355"/>
            <a:ext cx="1963018" cy="2654222"/>
          </a:xfrm>
          <a:custGeom>
            <a:avLst/>
            <a:gdLst/>
            <a:ahLst/>
            <a:cxnLst/>
            <a:rect l="l" t="t" r="r" b="b"/>
            <a:pathLst>
              <a:path w="1963018" h="2654222">
                <a:moveTo>
                  <a:pt x="0" y="0"/>
                </a:moveTo>
                <a:lnTo>
                  <a:pt x="1963018" y="0"/>
                </a:lnTo>
                <a:lnTo>
                  <a:pt x="1963018" y="2654222"/>
                </a:lnTo>
                <a:lnTo>
                  <a:pt x="0" y="2654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5" name="Freeform 65"/>
          <p:cNvSpPr/>
          <p:nvPr/>
        </p:nvSpPr>
        <p:spPr>
          <a:xfrm rot="572023">
            <a:off x="15228899" y="2590670"/>
            <a:ext cx="1596859" cy="2301778"/>
          </a:xfrm>
          <a:custGeom>
            <a:avLst/>
            <a:gdLst/>
            <a:ahLst/>
            <a:cxnLst/>
            <a:rect l="l" t="t" r="r" b="b"/>
            <a:pathLst>
              <a:path w="1596859" h="2301778">
                <a:moveTo>
                  <a:pt x="0" y="0"/>
                </a:moveTo>
                <a:lnTo>
                  <a:pt x="1596859" y="0"/>
                </a:lnTo>
                <a:lnTo>
                  <a:pt x="1596859" y="2301779"/>
                </a:lnTo>
                <a:lnTo>
                  <a:pt x="0" y="230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6" name="TextBox 66"/>
          <p:cNvSpPr txBox="1"/>
          <p:nvPr/>
        </p:nvSpPr>
        <p:spPr>
          <a:xfrm>
            <a:off x="5935153" y="2484670"/>
            <a:ext cx="63662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496421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129984" y="2484670"/>
            <a:ext cx="64298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480231" y="2491187"/>
            <a:ext cx="79318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U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058073" y="2491187"/>
            <a:ext cx="104192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703306" y="2487929"/>
            <a:ext cx="776926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366229" y="2491187"/>
            <a:ext cx="7768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H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206867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975157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828855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1552292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304996" y="2484670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872900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02130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389502" y="3521336"/>
            <a:ext cx="11508996" cy="51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7"/>
              </a:lnSpc>
              <a:spcBef>
                <a:spcPct val="0"/>
              </a:spcBef>
            </a:pPr>
            <a:r>
              <a:rPr lang="en-US" sz="3206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Les muestro cómo estará organizado nuestros días: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287411" y="4282593"/>
            <a:ext cx="1713177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miércoles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216654" y="4282593"/>
            <a:ext cx="1086445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jueves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3770684" y="4282593"/>
            <a:ext cx="1210138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viernes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885730" y="4282593"/>
            <a:ext cx="1221383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martes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459065" y="4282593"/>
            <a:ext cx="906363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lunes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046689" y="7748261"/>
            <a:ext cx="2230735" cy="62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3"/>
              </a:lnSpc>
              <a:spcBef>
                <a:spcPct val="0"/>
              </a:spcBef>
            </a:pPr>
            <a:r>
              <a:rPr lang="en-US" sz="354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12:00:13:00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2879538" y="7632960"/>
            <a:ext cx="2230735" cy="62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3"/>
              </a:lnSpc>
              <a:spcBef>
                <a:spcPct val="0"/>
              </a:spcBef>
            </a:pPr>
            <a:r>
              <a:rPr lang="en-US" sz="354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12:00:13:00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21811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9949248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3539989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780411">
            <a:off x="14191148" y="3291064"/>
            <a:ext cx="2885571" cy="2001865"/>
          </a:xfrm>
          <a:custGeom>
            <a:avLst/>
            <a:gdLst/>
            <a:ahLst/>
            <a:cxnLst/>
            <a:rect l="l" t="t" r="r" b="b"/>
            <a:pathLst>
              <a:path w="2885571" h="2001865">
                <a:moveTo>
                  <a:pt x="0" y="0"/>
                </a:moveTo>
                <a:lnTo>
                  <a:pt x="2885570" y="0"/>
                </a:lnTo>
                <a:lnTo>
                  <a:pt x="2885570" y="2001864"/>
                </a:lnTo>
                <a:lnTo>
                  <a:pt x="0" y="20018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1021012">
            <a:off x="2244430" y="3046043"/>
            <a:ext cx="1623255" cy="3355566"/>
          </a:xfrm>
          <a:custGeom>
            <a:avLst/>
            <a:gdLst/>
            <a:ahLst/>
            <a:cxnLst/>
            <a:rect l="l" t="t" r="r" b="b"/>
            <a:pathLst>
              <a:path w="1623255" h="3355566">
                <a:moveTo>
                  <a:pt x="0" y="0"/>
                </a:moveTo>
                <a:lnTo>
                  <a:pt x="1623255" y="0"/>
                </a:lnTo>
                <a:lnTo>
                  <a:pt x="1623255" y="3355566"/>
                </a:lnTo>
                <a:lnTo>
                  <a:pt x="0" y="3355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-2071251">
            <a:off x="2721973" y="7143386"/>
            <a:ext cx="1648233" cy="1514314"/>
          </a:xfrm>
          <a:custGeom>
            <a:avLst/>
            <a:gdLst/>
            <a:ahLst/>
            <a:cxnLst/>
            <a:rect l="l" t="t" r="r" b="b"/>
            <a:pathLst>
              <a:path w="1648233" h="1514314">
                <a:moveTo>
                  <a:pt x="0" y="0"/>
                </a:moveTo>
                <a:lnTo>
                  <a:pt x="1648233" y="0"/>
                </a:lnTo>
                <a:lnTo>
                  <a:pt x="1648233" y="1514315"/>
                </a:lnTo>
                <a:lnTo>
                  <a:pt x="0" y="15143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-1064745">
            <a:off x="1156060" y="684469"/>
            <a:ext cx="1959929" cy="1800685"/>
          </a:xfrm>
          <a:custGeom>
            <a:avLst/>
            <a:gdLst/>
            <a:ahLst/>
            <a:cxnLst/>
            <a:rect l="l" t="t" r="r" b="b"/>
            <a:pathLst>
              <a:path w="1959929" h="1800685">
                <a:moveTo>
                  <a:pt x="0" y="0"/>
                </a:moveTo>
                <a:lnTo>
                  <a:pt x="1959929" y="0"/>
                </a:lnTo>
                <a:lnTo>
                  <a:pt x="1959929" y="1800685"/>
                </a:lnTo>
                <a:lnTo>
                  <a:pt x="0" y="1800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TextBox 10"/>
          <p:cNvSpPr txBox="1"/>
          <p:nvPr/>
        </p:nvSpPr>
        <p:spPr>
          <a:xfrm>
            <a:off x="6865384" y="2455853"/>
            <a:ext cx="108313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69306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42868" y="2455853"/>
            <a:ext cx="64282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0456" y="2455853"/>
            <a:ext cx="792994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46670" y="2455853"/>
            <a:ext cx="1041674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23185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52994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55700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33410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Á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96549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73215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31282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44217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140558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05889" y="5302206"/>
            <a:ext cx="3866964" cy="10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¿Cuál es tu nombre?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08672" y="5302206"/>
            <a:ext cx="3079915" cy="10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¿Qué te </a:t>
            </a:r>
          </a:p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gusta hacer?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50106" y="3283842"/>
            <a:ext cx="8387788" cy="79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2"/>
              </a:lnSpc>
              <a:spcBef>
                <a:spcPct val="0"/>
              </a:spcBef>
            </a:pPr>
            <a:r>
              <a:rPr lang="en-US" sz="3881" u="none" strike="noStrike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 encantaría saber más de ti: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1723412" y="5976026"/>
            <a:ext cx="2615748" cy="2824019"/>
          </a:xfrm>
          <a:custGeom>
            <a:avLst/>
            <a:gdLst/>
            <a:ahLst/>
            <a:cxnLst/>
            <a:rect l="l" t="t" r="r" b="b"/>
            <a:pathLst>
              <a:path w="2615748" h="2824019">
                <a:moveTo>
                  <a:pt x="0" y="0"/>
                </a:moveTo>
                <a:lnTo>
                  <a:pt x="2615748" y="0"/>
                </a:lnTo>
                <a:lnTo>
                  <a:pt x="2615748" y="2824019"/>
                </a:lnTo>
                <a:lnTo>
                  <a:pt x="0" y="2824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-1556084">
            <a:off x="1948976" y="1659094"/>
            <a:ext cx="1804227" cy="1657634"/>
          </a:xfrm>
          <a:custGeom>
            <a:avLst/>
            <a:gdLst/>
            <a:ahLst/>
            <a:cxnLst/>
            <a:rect l="l" t="t" r="r" b="b"/>
            <a:pathLst>
              <a:path w="1804227" h="1657634">
                <a:moveTo>
                  <a:pt x="0" y="0"/>
                </a:moveTo>
                <a:lnTo>
                  <a:pt x="1804227" y="0"/>
                </a:lnTo>
                <a:lnTo>
                  <a:pt x="1804227" y="1657633"/>
                </a:lnTo>
                <a:lnTo>
                  <a:pt x="0" y="16576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1252689">
            <a:off x="15368511" y="7753570"/>
            <a:ext cx="1214775" cy="1116074"/>
          </a:xfrm>
          <a:custGeom>
            <a:avLst/>
            <a:gdLst/>
            <a:ahLst/>
            <a:cxnLst/>
            <a:rect l="l" t="t" r="r" b="b"/>
            <a:pathLst>
              <a:path w="1214775" h="1116074">
                <a:moveTo>
                  <a:pt x="0" y="0"/>
                </a:moveTo>
                <a:lnTo>
                  <a:pt x="1214775" y="0"/>
                </a:lnTo>
                <a:lnTo>
                  <a:pt x="1214775" y="1116074"/>
                </a:lnTo>
                <a:lnTo>
                  <a:pt x="0" y="11160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5505838" y="2602455"/>
            <a:ext cx="8373821" cy="6020655"/>
          </a:xfrm>
          <a:custGeom>
            <a:avLst/>
            <a:gdLst/>
            <a:ahLst/>
            <a:cxnLst/>
            <a:rect l="l" t="t" r="r" b="b"/>
            <a:pathLst>
              <a:path w="8373821" h="6020655">
                <a:moveTo>
                  <a:pt x="0" y="0"/>
                </a:moveTo>
                <a:lnTo>
                  <a:pt x="8373822" y="0"/>
                </a:lnTo>
                <a:lnTo>
                  <a:pt x="8373822" y="6020655"/>
                </a:lnTo>
                <a:lnTo>
                  <a:pt x="0" y="60206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243" b="-4243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6082448" y="2434054"/>
            <a:ext cx="561306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82109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34825" y="2437523"/>
            <a:ext cx="684680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30198" y="2434054"/>
            <a:ext cx="827232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73638" y="2437523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03074" y="2437523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81800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19406" y="2437523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39258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160746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-646554">
            <a:off x="1494195" y="1789623"/>
            <a:ext cx="2615222" cy="2685722"/>
          </a:xfrm>
          <a:custGeom>
            <a:avLst/>
            <a:gdLst/>
            <a:ahLst/>
            <a:cxnLst/>
            <a:rect l="l" t="t" r="r" b="b"/>
            <a:pathLst>
              <a:path w="2615222" h="2685722">
                <a:moveTo>
                  <a:pt x="0" y="0"/>
                </a:moveTo>
                <a:lnTo>
                  <a:pt x="2615221" y="0"/>
                </a:lnTo>
                <a:lnTo>
                  <a:pt x="2615221" y="2685722"/>
                </a:lnTo>
                <a:lnTo>
                  <a:pt x="0" y="2685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3938016" y="5380551"/>
            <a:ext cx="2573934" cy="2714166"/>
          </a:xfrm>
          <a:custGeom>
            <a:avLst/>
            <a:gdLst/>
            <a:ahLst/>
            <a:cxnLst/>
            <a:rect l="l" t="t" r="r" b="b"/>
            <a:pathLst>
              <a:path w="2573934" h="2714166">
                <a:moveTo>
                  <a:pt x="0" y="0"/>
                </a:moveTo>
                <a:lnTo>
                  <a:pt x="2573933" y="0"/>
                </a:lnTo>
                <a:lnTo>
                  <a:pt x="2573933" y="2714165"/>
                </a:lnTo>
                <a:lnTo>
                  <a:pt x="0" y="2714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4803806" y="4295453"/>
            <a:ext cx="8680388" cy="199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Estoy muy feliz de tenerte en mi grupo.</a:t>
            </a:r>
          </a:p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¡Vamos a hacer de este </a:t>
            </a:r>
          </a:p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año uno inolvidable!</a:t>
            </a:r>
          </a:p>
        </p:txBody>
      </p:sp>
      <p:sp>
        <p:nvSpPr>
          <p:cNvPr id="7" name="Freeform 7"/>
          <p:cNvSpPr/>
          <p:nvPr/>
        </p:nvSpPr>
        <p:spPr>
          <a:xfrm rot="1286400">
            <a:off x="2228646" y="5977405"/>
            <a:ext cx="2885571" cy="2001865"/>
          </a:xfrm>
          <a:custGeom>
            <a:avLst/>
            <a:gdLst/>
            <a:ahLst/>
            <a:cxnLst/>
            <a:rect l="l" t="t" r="r" b="b"/>
            <a:pathLst>
              <a:path w="2885571" h="2001865">
                <a:moveTo>
                  <a:pt x="0" y="0"/>
                </a:moveTo>
                <a:lnTo>
                  <a:pt x="2885571" y="0"/>
                </a:lnTo>
                <a:lnTo>
                  <a:pt x="2885571" y="2001864"/>
                </a:lnTo>
                <a:lnTo>
                  <a:pt x="0" y="20018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1747321">
            <a:off x="14092824" y="1711629"/>
            <a:ext cx="2274032" cy="2089267"/>
          </a:xfrm>
          <a:custGeom>
            <a:avLst/>
            <a:gdLst/>
            <a:ahLst/>
            <a:cxnLst/>
            <a:rect l="l" t="t" r="r" b="b"/>
            <a:pathLst>
              <a:path w="2274032" h="2089267">
                <a:moveTo>
                  <a:pt x="0" y="0"/>
                </a:moveTo>
                <a:lnTo>
                  <a:pt x="2274032" y="0"/>
                </a:lnTo>
                <a:lnTo>
                  <a:pt x="2274032" y="2089266"/>
                </a:lnTo>
                <a:lnTo>
                  <a:pt x="0" y="2089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6919457" y="2715581"/>
            <a:ext cx="707440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67800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27476" y="2715581"/>
            <a:ext cx="862933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62906" y="2719954"/>
            <a:ext cx="1064516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95164" y="2719954"/>
            <a:ext cx="1398344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59833" y="2719954"/>
            <a:ext cx="8188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97680" y="2719954"/>
            <a:ext cx="1042598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66268" y="2719954"/>
            <a:ext cx="1261899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47446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46220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81319" y="7178362"/>
            <a:ext cx="6325361" cy="65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1"/>
              </a:lnSpc>
              <a:spcBef>
                <a:spcPct val="0"/>
              </a:spcBef>
            </a:pPr>
            <a:r>
              <a:rPr lang="en-US" sz="5647" b="1" u="none" strike="noStrike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¡Comienza la aventura!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</Words>
  <Application>Microsoft Office PowerPoint</Application>
  <PresentationFormat>Personalizado</PresentationFormat>
  <Paragraphs>180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Sailors</vt:lpstr>
      <vt:lpstr>Handsome Bold</vt:lpstr>
      <vt:lpstr>Poppins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inicio de clases forma de trabajo ilustrada kawaii negro y tonos pastel</dc:title>
  <dc:creator>Maximiliano Antonio Riquelme Maulén</dc:creator>
  <cp:lastModifiedBy>Maximiliano Antonio Riquelme Maulen</cp:lastModifiedBy>
  <cp:revision>1</cp:revision>
  <dcterms:created xsi:type="dcterms:W3CDTF">2006-08-16T00:00:00Z</dcterms:created>
  <dcterms:modified xsi:type="dcterms:W3CDTF">2026-03-03T01:56:58Z</dcterms:modified>
  <dc:identifier>DAHC2d7XFSI</dc:identifier>
</cp:coreProperties>
</file>