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Handsome Bold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Sailors" panose="020000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324" y="-9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3.png"/><Relationship Id="rId18" Type="http://schemas.openxmlformats.org/officeDocument/2006/relationships/image" Target="../media/image35.svg"/><Relationship Id="rId3" Type="http://schemas.openxmlformats.org/officeDocument/2006/relationships/image" Target="../media/image2.svg"/><Relationship Id="rId21" Type="http://schemas.openxmlformats.org/officeDocument/2006/relationships/image" Target="../media/image38.pn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2.svg"/><Relationship Id="rId19" Type="http://schemas.openxmlformats.org/officeDocument/2006/relationships/image" Target="../media/image36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5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2.jpeg"/><Relationship Id="rId9" Type="http://schemas.openxmlformats.org/officeDocument/2006/relationships/image" Target="../media/image19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2.jpe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2358896" y="866057"/>
            <a:ext cx="13570208" cy="8554885"/>
          </a:xfrm>
          <a:custGeom>
            <a:avLst/>
            <a:gdLst/>
            <a:ahLst/>
            <a:cxnLst/>
            <a:rect l="l" t="t" r="r" b="b"/>
            <a:pathLst>
              <a:path w="13570208" h="8554885">
                <a:moveTo>
                  <a:pt x="0" y="0"/>
                </a:moveTo>
                <a:lnTo>
                  <a:pt x="13570208" y="0"/>
                </a:lnTo>
                <a:lnTo>
                  <a:pt x="13570208" y="8554886"/>
                </a:lnTo>
                <a:lnTo>
                  <a:pt x="0" y="8554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690447">
            <a:off x="13059765" y="4833489"/>
            <a:ext cx="4538266" cy="4660607"/>
          </a:xfrm>
          <a:custGeom>
            <a:avLst/>
            <a:gdLst/>
            <a:ahLst/>
            <a:cxnLst/>
            <a:rect l="l" t="t" r="r" b="b"/>
            <a:pathLst>
              <a:path w="4538266" h="4660607">
                <a:moveTo>
                  <a:pt x="0" y="0"/>
                </a:moveTo>
                <a:lnTo>
                  <a:pt x="4538266" y="0"/>
                </a:lnTo>
                <a:lnTo>
                  <a:pt x="4538266" y="4660607"/>
                </a:lnTo>
                <a:lnTo>
                  <a:pt x="0" y="4660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539902" y="4737511"/>
            <a:ext cx="4174060" cy="4399537"/>
          </a:xfrm>
          <a:custGeom>
            <a:avLst/>
            <a:gdLst/>
            <a:ahLst/>
            <a:cxnLst/>
            <a:rect l="l" t="t" r="r" b="b"/>
            <a:pathLst>
              <a:path w="4174060" h="4399537">
                <a:moveTo>
                  <a:pt x="0" y="0"/>
                </a:moveTo>
                <a:lnTo>
                  <a:pt x="4174061" y="0"/>
                </a:lnTo>
                <a:lnTo>
                  <a:pt x="4174061" y="4399536"/>
                </a:lnTo>
                <a:lnTo>
                  <a:pt x="0" y="43995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3900182">
            <a:off x="1929711" y="-763527"/>
            <a:ext cx="2063128" cy="5001521"/>
          </a:xfrm>
          <a:custGeom>
            <a:avLst/>
            <a:gdLst/>
            <a:ahLst/>
            <a:cxnLst/>
            <a:rect l="l" t="t" r="r" b="b"/>
            <a:pathLst>
              <a:path w="2063128" h="5001521">
                <a:moveTo>
                  <a:pt x="0" y="0"/>
                </a:moveTo>
                <a:lnTo>
                  <a:pt x="2063127" y="0"/>
                </a:lnTo>
                <a:lnTo>
                  <a:pt x="2063127" y="5001522"/>
                </a:lnTo>
                <a:lnTo>
                  <a:pt x="0" y="50015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606976">
            <a:off x="13302725" y="511535"/>
            <a:ext cx="4052347" cy="2811315"/>
          </a:xfrm>
          <a:custGeom>
            <a:avLst/>
            <a:gdLst/>
            <a:ahLst/>
            <a:cxnLst/>
            <a:rect l="l" t="t" r="r" b="b"/>
            <a:pathLst>
              <a:path w="4052347" h="2811315">
                <a:moveTo>
                  <a:pt x="0" y="0"/>
                </a:moveTo>
                <a:lnTo>
                  <a:pt x="4052346" y="0"/>
                </a:lnTo>
                <a:lnTo>
                  <a:pt x="4052346" y="2811316"/>
                </a:lnTo>
                <a:lnTo>
                  <a:pt x="0" y="28113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082482">
            <a:off x="6917774" y="-1066807"/>
            <a:ext cx="3058329" cy="2809840"/>
          </a:xfrm>
          <a:custGeom>
            <a:avLst/>
            <a:gdLst/>
            <a:ahLst/>
            <a:cxnLst/>
            <a:rect l="l" t="t" r="r" b="b"/>
            <a:pathLst>
              <a:path w="3058329" h="2809840">
                <a:moveTo>
                  <a:pt x="0" y="0"/>
                </a:moveTo>
                <a:lnTo>
                  <a:pt x="3058330" y="0"/>
                </a:lnTo>
                <a:lnTo>
                  <a:pt x="3058330" y="2809840"/>
                </a:lnTo>
                <a:lnTo>
                  <a:pt x="0" y="2809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050360" y="3610063"/>
            <a:ext cx="82507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303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8238" y="3610063"/>
            <a:ext cx="100642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8344" y="3615163"/>
            <a:ext cx="124153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9110" y="3615163"/>
            <a:ext cx="163087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98358" y="3615163"/>
            <a:ext cx="954977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89889" y="3615163"/>
            <a:ext cx="1215970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19542" y="3615163"/>
            <a:ext cx="147173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87468" y="3615163"/>
            <a:ext cx="1202174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1558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0439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91636" y="4038473"/>
            <a:ext cx="8704727" cy="208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80"/>
              </a:lnSpc>
            </a:pPr>
            <a:r>
              <a:rPr lang="en-US" sz="12271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ciclo escolar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15530" y="6625288"/>
            <a:ext cx="698564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25746" y="6732782"/>
            <a:ext cx="844006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73031" y="6732782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69595" y="6732782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0</a:t>
            </a:r>
          </a:p>
        </p:txBody>
      </p:sp>
      <p:sp>
        <p:nvSpPr>
          <p:cNvPr id="25" name="Freeform 25"/>
          <p:cNvSpPr/>
          <p:nvPr/>
        </p:nvSpPr>
        <p:spPr>
          <a:xfrm rot="-644363">
            <a:off x="10484839" y="7911583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2" y="0"/>
                </a:lnTo>
                <a:lnTo>
                  <a:pt x="2205192" y="2026020"/>
                </a:lnTo>
                <a:lnTo>
                  <a:pt x="0" y="2026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6" name="Freeform 26"/>
          <p:cNvSpPr/>
          <p:nvPr/>
        </p:nvSpPr>
        <p:spPr>
          <a:xfrm rot="-1082482">
            <a:off x="16858797" y="3490989"/>
            <a:ext cx="2317013" cy="2128755"/>
          </a:xfrm>
          <a:custGeom>
            <a:avLst/>
            <a:gdLst/>
            <a:ahLst/>
            <a:cxnLst/>
            <a:rect l="l" t="t" r="r" b="b"/>
            <a:pathLst>
              <a:path w="2317013" h="2128755">
                <a:moveTo>
                  <a:pt x="0" y="0"/>
                </a:moveTo>
                <a:lnTo>
                  <a:pt x="2317013" y="0"/>
                </a:lnTo>
                <a:lnTo>
                  <a:pt x="2317013" y="2128755"/>
                </a:lnTo>
                <a:lnTo>
                  <a:pt x="0" y="2128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3118286" y="6461115"/>
            <a:ext cx="4141014" cy="3145445"/>
          </a:xfrm>
          <a:custGeom>
            <a:avLst/>
            <a:gdLst/>
            <a:ahLst/>
            <a:cxnLst/>
            <a:rect l="l" t="t" r="r" b="b"/>
            <a:pathLst>
              <a:path w="4141014" h="3145445">
                <a:moveTo>
                  <a:pt x="0" y="0"/>
                </a:moveTo>
                <a:lnTo>
                  <a:pt x="4141014" y="0"/>
                </a:lnTo>
                <a:lnTo>
                  <a:pt x="4141014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707621">
            <a:off x="1426373" y="636119"/>
            <a:ext cx="2559185" cy="5294865"/>
          </a:xfrm>
          <a:custGeom>
            <a:avLst/>
            <a:gdLst/>
            <a:ahLst/>
            <a:cxnLst/>
            <a:rect l="l" t="t" r="r" b="b"/>
            <a:pathLst>
              <a:path w="2559185" h="5294865">
                <a:moveTo>
                  <a:pt x="0" y="0"/>
                </a:moveTo>
                <a:lnTo>
                  <a:pt x="2559185" y="0"/>
                </a:lnTo>
                <a:lnTo>
                  <a:pt x="2559185" y="5294865"/>
                </a:lnTo>
                <a:lnTo>
                  <a:pt x="0" y="5294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751769">
            <a:off x="14081877" y="800122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7746329" y="4489012"/>
            <a:ext cx="121337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95568" y="4483521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60144" y="4483521"/>
            <a:ext cx="108355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8293" y="4489012"/>
            <a:ext cx="1336678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761" y="4489012"/>
            <a:ext cx="1755855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5584" y="4483521"/>
            <a:ext cx="1028162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34146" y="4489012"/>
            <a:ext cx="59827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5332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5714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56104" y="5629553"/>
            <a:ext cx="7575793" cy="117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84"/>
              </a:lnSpc>
              <a:spcBef>
                <a:spcPct val="0"/>
              </a:spcBef>
            </a:pPr>
            <a:r>
              <a:rPr lang="en-US" sz="10225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por tu atención</a:t>
            </a:r>
          </a:p>
        </p:txBody>
      </p:sp>
      <p:sp>
        <p:nvSpPr>
          <p:cNvPr id="17" name="Freeform 17"/>
          <p:cNvSpPr/>
          <p:nvPr/>
        </p:nvSpPr>
        <p:spPr>
          <a:xfrm rot="-1851931">
            <a:off x="1316298" y="6879915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994678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803212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302497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803212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302497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3302497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9803212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2249701" y="1628756"/>
            <a:ext cx="2395927" cy="2526461"/>
          </a:xfrm>
          <a:custGeom>
            <a:avLst/>
            <a:gdLst/>
            <a:ahLst/>
            <a:cxnLst/>
            <a:rect l="l" t="t" r="r" b="b"/>
            <a:pathLst>
              <a:path w="2395927" h="2526461">
                <a:moveTo>
                  <a:pt x="0" y="0"/>
                </a:moveTo>
                <a:lnTo>
                  <a:pt x="2395927" y="0"/>
                </a:lnTo>
                <a:lnTo>
                  <a:pt x="2395927" y="2526461"/>
                </a:lnTo>
                <a:lnTo>
                  <a:pt x="0" y="25264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163812">
            <a:off x="14539256" y="4719607"/>
            <a:ext cx="1176594" cy="4134445"/>
          </a:xfrm>
          <a:custGeom>
            <a:avLst/>
            <a:gdLst/>
            <a:ahLst/>
            <a:cxnLst/>
            <a:rect l="l" t="t" r="r" b="b"/>
            <a:pathLst>
              <a:path w="1176594" h="4134445">
                <a:moveTo>
                  <a:pt x="0" y="0"/>
                </a:moveTo>
                <a:lnTo>
                  <a:pt x="1176594" y="0"/>
                </a:lnTo>
                <a:lnTo>
                  <a:pt x="1176594" y="4134445"/>
                </a:lnTo>
                <a:lnTo>
                  <a:pt x="0" y="4134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Box 12"/>
          <p:cNvSpPr txBox="1"/>
          <p:nvPr/>
        </p:nvSpPr>
        <p:spPr>
          <a:xfrm>
            <a:off x="8299474" y="2434054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2236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25316" y="2434054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0585" y="2437523"/>
            <a:ext cx="84462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88304" y="2437523"/>
            <a:ext cx="110949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0053" y="2434054"/>
            <a:ext cx="649677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00715" y="2434054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3169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7989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0649" y="3983767"/>
            <a:ext cx="3804559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ctr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presentación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99599" y="5718495"/>
            <a:ext cx="3804559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l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regla de oro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57773" y="7248119"/>
            <a:ext cx="3804559" cy="133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3.normas de la clase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27865" y="3983767"/>
            <a:ext cx="4572932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4.horario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6127" y="5503914"/>
            <a:ext cx="4572932" cy="65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conozcámosno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27865" y="7453224"/>
            <a:ext cx="4572932" cy="65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actividad</a:t>
            </a:r>
          </a:p>
        </p:txBody>
      </p:sp>
      <p:sp>
        <p:nvSpPr>
          <p:cNvPr id="27" name="Freeform 27"/>
          <p:cNvSpPr/>
          <p:nvPr/>
        </p:nvSpPr>
        <p:spPr>
          <a:xfrm rot="829658">
            <a:off x="14087293" y="2124183"/>
            <a:ext cx="1570241" cy="1442659"/>
          </a:xfrm>
          <a:custGeom>
            <a:avLst/>
            <a:gdLst/>
            <a:ahLst/>
            <a:cxnLst/>
            <a:rect l="l" t="t" r="r" b="b"/>
            <a:pathLst>
              <a:path w="1570241" h="1442659">
                <a:moveTo>
                  <a:pt x="0" y="0"/>
                </a:moveTo>
                <a:lnTo>
                  <a:pt x="1570240" y="0"/>
                </a:lnTo>
                <a:lnTo>
                  <a:pt x="1570240" y="1442658"/>
                </a:lnTo>
                <a:lnTo>
                  <a:pt x="0" y="144265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8" name="Freeform 28"/>
          <p:cNvSpPr/>
          <p:nvPr/>
        </p:nvSpPr>
        <p:spPr>
          <a:xfrm rot="-2150024">
            <a:off x="1547731" y="7957592"/>
            <a:ext cx="1617937" cy="1486480"/>
          </a:xfrm>
          <a:custGeom>
            <a:avLst/>
            <a:gdLst/>
            <a:ahLst/>
            <a:cxnLst/>
            <a:rect l="l" t="t" r="r" b="b"/>
            <a:pathLst>
              <a:path w="1617937" h="1486480">
                <a:moveTo>
                  <a:pt x="0" y="0"/>
                </a:moveTo>
                <a:lnTo>
                  <a:pt x="1617937" y="0"/>
                </a:lnTo>
                <a:lnTo>
                  <a:pt x="1617937" y="1486480"/>
                </a:lnTo>
                <a:lnTo>
                  <a:pt x="0" y="14864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4958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437877">
            <a:off x="11812782" y="1562225"/>
            <a:ext cx="5130759" cy="5960455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t="-19444" b="-19444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Freeform 9"/>
          <p:cNvSpPr/>
          <p:nvPr/>
        </p:nvSpPr>
        <p:spPr>
          <a:xfrm rot="-460374">
            <a:off x="11330808" y="5923637"/>
            <a:ext cx="2512622" cy="2752301"/>
          </a:xfrm>
          <a:custGeom>
            <a:avLst/>
            <a:gdLst/>
            <a:ahLst/>
            <a:cxnLst/>
            <a:rect l="l" t="t" r="r" b="b"/>
            <a:pathLst>
              <a:path w="2512622" h="2752301">
                <a:moveTo>
                  <a:pt x="0" y="0"/>
                </a:moveTo>
                <a:lnTo>
                  <a:pt x="2512622" y="0"/>
                </a:lnTo>
                <a:lnTo>
                  <a:pt x="2512622" y="2752302"/>
                </a:lnTo>
                <a:lnTo>
                  <a:pt x="0" y="2752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1657748">
            <a:off x="15313773" y="1397556"/>
            <a:ext cx="2880481" cy="1112586"/>
          </a:xfrm>
          <a:custGeom>
            <a:avLst/>
            <a:gdLst/>
            <a:ahLst/>
            <a:cxnLst/>
            <a:rect l="l" t="t" r="r" b="b"/>
            <a:pathLst>
              <a:path w="2880481" h="1112586">
                <a:moveTo>
                  <a:pt x="0" y="0"/>
                </a:moveTo>
                <a:lnTo>
                  <a:pt x="2880482" y="0"/>
                </a:lnTo>
                <a:lnTo>
                  <a:pt x="2880482" y="1112586"/>
                </a:lnTo>
                <a:lnTo>
                  <a:pt x="0" y="111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-1523128">
            <a:off x="694657" y="1047543"/>
            <a:ext cx="3166135" cy="1812612"/>
          </a:xfrm>
          <a:custGeom>
            <a:avLst/>
            <a:gdLst/>
            <a:ahLst/>
            <a:cxnLst/>
            <a:rect l="l" t="t" r="r" b="b"/>
            <a:pathLst>
              <a:path w="3166135" h="1812612">
                <a:moveTo>
                  <a:pt x="0" y="0"/>
                </a:moveTo>
                <a:lnTo>
                  <a:pt x="3166135" y="0"/>
                </a:lnTo>
                <a:lnTo>
                  <a:pt x="3166135" y="1812612"/>
                </a:lnTo>
                <a:lnTo>
                  <a:pt x="0" y="181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12" name="Group 12"/>
          <p:cNvGrpSpPr/>
          <p:nvPr/>
        </p:nvGrpSpPr>
        <p:grpSpPr>
          <a:xfrm>
            <a:off x="6691776" y="3550015"/>
            <a:ext cx="3101769" cy="512593"/>
            <a:chOff x="0" y="0"/>
            <a:chExt cx="816927" cy="135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927" cy="135004"/>
            </a:xfrm>
            <a:custGeom>
              <a:avLst/>
              <a:gdLst/>
              <a:ahLst/>
              <a:cxnLst/>
              <a:rect l="l" t="t" r="r" b="b"/>
              <a:pathLst>
                <a:path w="816927" h="135004">
                  <a:moveTo>
                    <a:pt x="39936" y="0"/>
                  </a:moveTo>
                  <a:lnTo>
                    <a:pt x="776991" y="0"/>
                  </a:lnTo>
                  <a:cubicBezTo>
                    <a:pt x="799047" y="0"/>
                    <a:pt x="816927" y="17880"/>
                    <a:pt x="816927" y="39936"/>
                  </a:cubicBezTo>
                  <a:lnTo>
                    <a:pt x="816927" y="95068"/>
                  </a:lnTo>
                  <a:cubicBezTo>
                    <a:pt x="816927" y="117124"/>
                    <a:pt x="799047" y="135004"/>
                    <a:pt x="776991" y="135004"/>
                  </a:cubicBezTo>
                  <a:lnTo>
                    <a:pt x="39936" y="135004"/>
                  </a:lnTo>
                  <a:cubicBezTo>
                    <a:pt x="17880" y="135004"/>
                    <a:pt x="0" y="117124"/>
                    <a:pt x="0" y="95068"/>
                  </a:cubicBezTo>
                  <a:lnTo>
                    <a:pt x="0" y="39936"/>
                  </a:lnTo>
                  <a:cubicBezTo>
                    <a:pt x="0" y="17880"/>
                    <a:pt x="17880" y="0"/>
                    <a:pt x="39936" y="0"/>
                  </a:cubicBezTo>
                  <a:close/>
                </a:path>
              </a:pathLst>
            </a:custGeom>
            <a:solidFill>
              <a:srgbClr val="D8C4F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6927" cy="17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2242922">
            <a:off x="749881" y="7562177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1" y="0"/>
                </a:lnTo>
                <a:lnTo>
                  <a:pt x="2205191" y="2026019"/>
                </a:lnTo>
                <a:lnTo>
                  <a:pt x="0" y="2026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6" name="Freeform 16"/>
          <p:cNvSpPr/>
          <p:nvPr/>
        </p:nvSpPr>
        <p:spPr>
          <a:xfrm rot="829658">
            <a:off x="10741024" y="1327437"/>
            <a:ext cx="1427927" cy="1311908"/>
          </a:xfrm>
          <a:custGeom>
            <a:avLst/>
            <a:gdLst/>
            <a:ahLst/>
            <a:cxnLst/>
            <a:rect l="l" t="t" r="r" b="b"/>
            <a:pathLst>
              <a:path w="1427927" h="1311908">
                <a:moveTo>
                  <a:pt x="0" y="0"/>
                </a:moveTo>
                <a:lnTo>
                  <a:pt x="1427927" y="0"/>
                </a:lnTo>
                <a:lnTo>
                  <a:pt x="1427927" y="1311908"/>
                </a:lnTo>
                <a:lnTo>
                  <a:pt x="0" y="1311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7" name="TextBox 17"/>
          <p:cNvSpPr txBox="1"/>
          <p:nvPr/>
        </p:nvSpPr>
        <p:spPr>
          <a:xfrm>
            <a:off x="1724844" y="3445240"/>
            <a:ext cx="9598035" cy="126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</a:pP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 </a:t>
            </a: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nombre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Gisley Peña</a:t>
            </a:r>
          </a:p>
          <a:p>
            <a:pPr algn="ctr">
              <a:lnSpc>
                <a:spcPts val="4959"/>
              </a:lnSpc>
            </a:pP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Seré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profesora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este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17" spc="17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año</a:t>
            </a:r>
            <a:r>
              <a:rPr lang="en-US" sz="3517" spc="17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21186" y="2317529"/>
            <a:ext cx="67540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33181" y="2317529"/>
            <a:ext cx="1016314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3862" y="2313355"/>
            <a:ext cx="133502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0259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01470" y="7504723"/>
            <a:ext cx="6044785" cy="12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 dirty="0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¡Va a ser un </a:t>
            </a:r>
            <a:r>
              <a:rPr lang="en-US" sz="5647" b="1" u="none" strike="noStrike" dirty="0" err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año</a:t>
            </a:r>
            <a:r>
              <a:rPr lang="en-US" sz="5647" b="1" u="none" strike="noStrike" dirty="0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 </a:t>
            </a:r>
          </a:p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 dirty="0" err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increíble</a:t>
            </a:r>
            <a:r>
              <a:rPr lang="en-US" sz="5647" b="1" u="none" strike="noStrike" dirty="0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 </a:t>
            </a:r>
            <a:r>
              <a:rPr lang="en-US" sz="5647" b="1" u="none" strike="noStrike" dirty="0" err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juntos</a:t>
            </a:r>
            <a:r>
              <a:rPr lang="en-US" sz="5647" b="1" u="none" strike="noStrike" dirty="0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5140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58517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184241" y="110410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539989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949248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659437" y="5169121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175456">
            <a:off x="1922366" y="3256758"/>
            <a:ext cx="2327164" cy="2389899"/>
          </a:xfrm>
          <a:custGeom>
            <a:avLst/>
            <a:gdLst/>
            <a:ahLst/>
            <a:cxnLst/>
            <a:rect l="l" t="t" r="r" b="b"/>
            <a:pathLst>
              <a:path w="2327164" h="2389899">
                <a:moveTo>
                  <a:pt x="0" y="0"/>
                </a:moveTo>
                <a:lnTo>
                  <a:pt x="2327163" y="0"/>
                </a:lnTo>
                <a:lnTo>
                  <a:pt x="2327163" y="2389899"/>
                </a:lnTo>
                <a:lnTo>
                  <a:pt x="0" y="23898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1746472">
            <a:off x="16265428" y="2338111"/>
            <a:ext cx="908164" cy="3224099"/>
          </a:xfrm>
          <a:custGeom>
            <a:avLst/>
            <a:gdLst/>
            <a:ahLst/>
            <a:cxnLst/>
            <a:rect l="l" t="t" r="r" b="b"/>
            <a:pathLst>
              <a:path w="908164" h="3224099">
                <a:moveTo>
                  <a:pt x="0" y="0"/>
                </a:moveTo>
                <a:lnTo>
                  <a:pt x="908164" y="0"/>
                </a:lnTo>
                <a:lnTo>
                  <a:pt x="908164" y="3224099"/>
                </a:lnTo>
                <a:lnTo>
                  <a:pt x="0" y="3224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03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587613">
            <a:off x="7195076" y="7725674"/>
            <a:ext cx="1886646" cy="1733356"/>
          </a:xfrm>
          <a:custGeom>
            <a:avLst/>
            <a:gdLst/>
            <a:ahLst/>
            <a:cxnLst/>
            <a:rect l="l" t="t" r="r" b="b"/>
            <a:pathLst>
              <a:path w="1886646" h="1733356">
                <a:moveTo>
                  <a:pt x="0" y="0"/>
                </a:moveTo>
                <a:lnTo>
                  <a:pt x="1886645" y="0"/>
                </a:lnTo>
                <a:lnTo>
                  <a:pt x="1886645" y="1733355"/>
                </a:lnTo>
                <a:lnTo>
                  <a:pt x="0" y="1733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349365">
            <a:off x="14993239" y="2169046"/>
            <a:ext cx="1784910" cy="1639886"/>
          </a:xfrm>
          <a:custGeom>
            <a:avLst/>
            <a:gdLst/>
            <a:ahLst/>
            <a:cxnLst/>
            <a:rect l="l" t="t" r="r" b="b"/>
            <a:pathLst>
              <a:path w="1784910" h="1639886">
                <a:moveTo>
                  <a:pt x="0" y="0"/>
                </a:moveTo>
                <a:lnTo>
                  <a:pt x="1784910" y="0"/>
                </a:lnTo>
                <a:lnTo>
                  <a:pt x="1784910" y="1639885"/>
                </a:lnTo>
                <a:lnTo>
                  <a:pt x="0" y="163988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6172089" y="4660029"/>
            <a:ext cx="1778626" cy="2057400"/>
          </a:xfrm>
          <a:custGeom>
            <a:avLst/>
            <a:gdLst/>
            <a:ahLst/>
            <a:cxnLst/>
            <a:rect l="l" t="t" r="r" b="b"/>
            <a:pathLst>
              <a:path w="1778626" h="2057400">
                <a:moveTo>
                  <a:pt x="0" y="0"/>
                </a:moveTo>
                <a:lnTo>
                  <a:pt x="1778626" y="0"/>
                </a:lnTo>
                <a:lnTo>
                  <a:pt x="17786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6366510" y="6876454"/>
            <a:ext cx="833939" cy="1308611"/>
          </a:xfrm>
          <a:custGeom>
            <a:avLst/>
            <a:gdLst/>
            <a:ahLst/>
            <a:cxnLst/>
            <a:rect l="l" t="t" r="r" b="b"/>
            <a:pathLst>
              <a:path w="833939" h="1308611">
                <a:moveTo>
                  <a:pt x="0" y="0"/>
                </a:moveTo>
                <a:lnTo>
                  <a:pt x="833939" y="0"/>
                </a:lnTo>
                <a:lnTo>
                  <a:pt x="833939" y="1308611"/>
                </a:lnTo>
                <a:lnTo>
                  <a:pt x="0" y="130861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2960" r="-296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2634177" y="4830352"/>
            <a:ext cx="1222779" cy="1798205"/>
          </a:xfrm>
          <a:custGeom>
            <a:avLst/>
            <a:gdLst/>
            <a:ahLst/>
            <a:cxnLst/>
            <a:rect l="l" t="t" r="r" b="b"/>
            <a:pathLst>
              <a:path w="1222779" h="1798205">
                <a:moveTo>
                  <a:pt x="0" y="0"/>
                </a:moveTo>
                <a:lnTo>
                  <a:pt x="1222779" y="0"/>
                </a:lnTo>
                <a:lnTo>
                  <a:pt x="1222779" y="1798204"/>
                </a:lnTo>
                <a:lnTo>
                  <a:pt x="0" y="179820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Freeform 15"/>
          <p:cNvSpPr/>
          <p:nvPr/>
        </p:nvSpPr>
        <p:spPr>
          <a:xfrm>
            <a:off x="13225031" y="7064355"/>
            <a:ext cx="1628603" cy="1046377"/>
          </a:xfrm>
          <a:custGeom>
            <a:avLst/>
            <a:gdLst/>
            <a:ahLst/>
            <a:cxnLst/>
            <a:rect l="l" t="t" r="r" b="b"/>
            <a:pathLst>
              <a:path w="1628603" h="1046377">
                <a:moveTo>
                  <a:pt x="0" y="0"/>
                </a:moveTo>
                <a:lnTo>
                  <a:pt x="1628603" y="0"/>
                </a:lnTo>
                <a:lnTo>
                  <a:pt x="1628603" y="1046377"/>
                </a:lnTo>
                <a:lnTo>
                  <a:pt x="0" y="10463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TextBox 16"/>
          <p:cNvSpPr txBox="1"/>
          <p:nvPr/>
        </p:nvSpPr>
        <p:spPr>
          <a:xfrm>
            <a:off x="12605019" y="2486249"/>
            <a:ext cx="96206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61745" y="2571848"/>
            <a:ext cx="7937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55511" y="2571848"/>
            <a:ext cx="104268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5529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85459" y="3281249"/>
            <a:ext cx="10317083" cy="160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Todos somos importantes</a:t>
            </a:r>
          </a:p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vamos 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85459" y="2479728"/>
            <a:ext cx="104268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83328" y="2479728"/>
            <a:ext cx="96206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63225" y="2479728"/>
            <a:ext cx="850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 dirty="0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63862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1903" y="2479728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22848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12079" y="2486249"/>
            <a:ext cx="774924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01741" y="5498229"/>
            <a:ext cx="4098708" cy="7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47257" y="7014829"/>
            <a:ext cx="3135150" cy="117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en-US" sz="2819" spc="1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microfono</a:t>
            </a:r>
          </a:p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2819" spc="1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apagado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99444" y="5053334"/>
            <a:ext cx="4567643" cy="151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levantar</a:t>
            </a:r>
          </a:p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mano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89313" y="6679337"/>
            <a:ext cx="4567643" cy="151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camara encendida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45568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5329191" y="4472054"/>
            <a:ext cx="350198" cy="3501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2D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91917" y="5270982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Usamos palabras amables.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17" y="6188763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Cuidamos nuestro espacio.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91917" y="7005268"/>
            <a:ext cx="7704166" cy="12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Levantamos la mano para participar.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29191" y="5389835"/>
            <a:ext cx="350198" cy="3501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FFE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29191" y="6306562"/>
            <a:ext cx="350198" cy="35019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29191" y="7224343"/>
            <a:ext cx="350198" cy="3501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E5D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20557" y="6481661"/>
            <a:ext cx="4138743" cy="3145445"/>
          </a:xfrm>
          <a:custGeom>
            <a:avLst/>
            <a:gdLst/>
            <a:ahLst/>
            <a:cxnLst/>
            <a:rect l="l" t="t" r="r" b="b"/>
            <a:pathLst>
              <a:path w="4138743" h="3145445">
                <a:moveTo>
                  <a:pt x="0" y="0"/>
                </a:moveTo>
                <a:lnTo>
                  <a:pt x="4138743" y="0"/>
                </a:lnTo>
                <a:lnTo>
                  <a:pt x="4138743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0" name="Freeform 20"/>
          <p:cNvSpPr/>
          <p:nvPr/>
        </p:nvSpPr>
        <p:spPr>
          <a:xfrm rot="-2049837">
            <a:off x="874122" y="3007246"/>
            <a:ext cx="2444137" cy="3864248"/>
          </a:xfrm>
          <a:custGeom>
            <a:avLst/>
            <a:gdLst/>
            <a:ahLst/>
            <a:cxnLst/>
            <a:rect l="l" t="t" r="r" b="b"/>
            <a:pathLst>
              <a:path w="2444137" h="3864248">
                <a:moveTo>
                  <a:pt x="0" y="0"/>
                </a:moveTo>
                <a:lnTo>
                  <a:pt x="2444136" y="0"/>
                </a:lnTo>
                <a:lnTo>
                  <a:pt x="2444136" y="3864247"/>
                </a:lnTo>
                <a:lnTo>
                  <a:pt x="0" y="386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1" name="TextBox 21"/>
          <p:cNvSpPr txBox="1"/>
          <p:nvPr/>
        </p:nvSpPr>
        <p:spPr>
          <a:xfrm>
            <a:off x="4775011" y="2488793"/>
            <a:ext cx="1014762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80248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84169" y="249205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42228" y="249205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68756" y="2488793"/>
            <a:ext cx="610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29634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45099" y="248879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96351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72126" y="2488793"/>
            <a:ext cx="61044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71483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31756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414243" y="249205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62409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93784" y="2488793"/>
            <a:ext cx="777261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57558" y="4353200"/>
            <a:ext cx="6972885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Escuchamos con atención.</a:t>
            </a:r>
          </a:p>
        </p:txBody>
      </p:sp>
      <p:sp>
        <p:nvSpPr>
          <p:cNvPr id="36" name="Freeform 36"/>
          <p:cNvSpPr/>
          <p:nvPr/>
        </p:nvSpPr>
        <p:spPr>
          <a:xfrm rot="736990">
            <a:off x="15254199" y="2537419"/>
            <a:ext cx="2331533" cy="2142096"/>
          </a:xfrm>
          <a:custGeom>
            <a:avLst/>
            <a:gdLst/>
            <a:ahLst/>
            <a:cxnLst/>
            <a:rect l="l" t="t" r="r" b="b"/>
            <a:pathLst>
              <a:path w="2331533" h="2142096">
                <a:moveTo>
                  <a:pt x="0" y="0"/>
                </a:moveTo>
                <a:lnTo>
                  <a:pt x="2331533" y="0"/>
                </a:lnTo>
                <a:lnTo>
                  <a:pt x="2331533" y="2142096"/>
                </a:lnTo>
                <a:lnTo>
                  <a:pt x="0" y="2142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7" name="Freeform 37"/>
          <p:cNvSpPr/>
          <p:nvPr/>
        </p:nvSpPr>
        <p:spPr>
          <a:xfrm rot="-2942079">
            <a:off x="2411349" y="7795191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3"/>
                </a:lnTo>
                <a:lnTo>
                  <a:pt x="0" y="165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8" name="TextBox 38"/>
          <p:cNvSpPr txBox="1"/>
          <p:nvPr/>
        </p:nvSpPr>
        <p:spPr>
          <a:xfrm>
            <a:off x="14623909" y="249205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46757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2713471" y="4304300"/>
            <a:ext cx="2397551" cy="576720"/>
            <a:chOff x="0" y="0"/>
            <a:chExt cx="631454" cy="151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29348" y="4304300"/>
            <a:ext cx="2397551" cy="576720"/>
            <a:chOff x="0" y="0"/>
            <a:chExt cx="631454" cy="151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45225" y="4304300"/>
            <a:ext cx="2397551" cy="576720"/>
            <a:chOff x="0" y="0"/>
            <a:chExt cx="631454" cy="1518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1101" y="4304300"/>
            <a:ext cx="2397551" cy="576720"/>
            <a:chOff x="0" y="0"/>
            <a:chExt cx="631454" cy="1518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76978" y="4304300"/>
            <a:ext cx="2397551" cy="576720"/>
            <a:chOff x="0" y="0"/>
            <a:chExt cx="631454" cy="1518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13471" y="5038142"/>
            <a:ext cx="2397551" cy="986777"/>
            <a:chOff x="0" y="0"/>
            <a:chExt cx="631454" cy="2598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329348" y="5038142"/>
            <a:ext cx="2397551" cy="986777"/>
            <a:chOff x="0" y="0"/>
            <a:chExt cx="631454" cy="2598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45225" y="5038142"/>
            <a:ext cx="2397551" cy="986777"/>
            <a:chOff x="0" y="0"/>
            <a:chExt cx="631454" cy="2598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561101" y="5038142"/>
            <a:ext cx="2397551" cy="986777"/>
            <a:chOff x="0" y="0"/>
            <a:chExt cx="631454" cy="2598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176978" y="5038142"/>
            <a:ext cx="2397551" cy="986777"/>
            <a:chOff x="0" y="0"/>
            <a:chExt cx="631454" cy="2598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13471" y="6293757"/>
            <a:ext cx="2397551" cy="986777"/>
            <a:chOff x="0" y="0"/>
            <a:chExt cx="631454" cy="2598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329348" y="6293757"/>
            <a:ext cx="2397551" cy="986777"/>
            <a:chOff x="0" y="0"/>
            <a:chExt cx="631454" cy="2598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945225" y="6293757"/>
            <a:ext cx="2397551" cy="986777"/>
            <a:chOff x="0" y="0"/>
            <a:chExt cx="631454" cy="2598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561101" y="6293757"/>
            <a:ext cx="2397551" cy="986777"/>
            <a:chOff x="0" y="0"/>
            <a:chExt cx="631454" cy="2598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176978" y="6293757"/>
            <a:ext cx="2397551" cy="986777"/>
            <a:chOff x="0" y="0"/>
            <a:chExt cx="631454" cy="2598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713471" y="7549373"/>
            <a:ext cx="2397551" cy="986777"/>
            <a:chOff x="0" y="0"/>
            <a:chExt cx="631454" cy="2598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329348" y="7549373"/>
            <a:ext cx="2397551" cy="986777"/>
            <a:chOff x="0" y="0"/>
            <a:chExt cx="631454" cy="2598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944476" y="7613910"/>
            <a:ext cx="2397551" cy="986777"/>
            <a:chOff x="0" y="0"/>
            <a:chExt cx="631454" cy="2598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0561101" y="7613910"/>
            <a:ext cx="2397551" cy="986777"/>
            <a:chOff x="0" y="0"/>
            <a:chExt cx="631454" cy="2598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176978" y="7549373"/>
            <a:ext cx="2397551" cy="986777"/>
            <a:chOff x="0" y="0"/>
            <a:chExt cx="631454" cy="25989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 rot="-408860">
            <a:off x="1475456" y="1831355"/>
            <a:ext cx="1963018" cy="2654222"/>
          </a:xfrm>
          <a:custGeom>
            <a:avLst/>
            <a:gdLst/>
            <a:ahLst/>
            <a:cxnLst/>
            <a:rect l="l" t="t" r="r" b="b"/>
            <a:pathLst>
              <a:path w="1963018" h="2654222">
                <a:moveTo>
                  <a:pt x="0" y="0"/>
                </a:moveTo>
                <a:lnTo>
                  <a:pt x="1963018" y="0"/>
                </a:lnTo>
                <a:lnTo>
                  <a:pt x="1963018" y="2654222"/>
                </a:lnTo>
                <a:lnTo>
                  <a:pt x="0" y="265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5" name="Freeform 65"/>
          <p:cNvSpPr/>
          <p:nvPr/>
        </p:nvSpPr>
        <p:spPr>
          <a:xfrm rot="572023">
            <a:off x="15228899" y="2590670"/>
            <a:ext cx="1596859" cy="2301778"/>
          </a:xfrm>
          <a:custGeom>
            <a:avLst/>
            <a:gdLst/>
            <a:ahLst/>
            <a:cxnLst/>
            <a:rect l="l" t="t" r="r" b="b"/>
            <a:pathLst>
              <a:path w="1596859" h="2301778">
                <a:moveTo>
                  <a:pt x="0" y="0"/>
                </a:moveTo>
                <a:lnTo>
                  <a:pt x="1596859" y="0"/>
                </a:lnTo>
                <a:lnTo>
                  <a:pt x="1596859" y="2301779"/>
                </a:lnTo>
                <a:lnTo>
                  <a:pt x="0" y="230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6" name="TextBox 66"/>
          <p:cNvSpPr txBox="1"/>
          <p:nvPr/>
        </p:nvSpPr>
        <p:spPr>
          <a:xfrm>
            <a:off x="5935153" y="2484670"/>
            <a:ext cx="6366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496421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129984" y="2484670"/>
            <a:ext cx="64298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480231" y="2491187"/>
            <a:ext cx="79318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U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058073" y="2491187"/>
            <a:ext cx="10419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703306" y="2487929"/>
            <a:ext cx="776926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366229" y="2491187"/>
            <a:ext cx="7768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0686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97515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828855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1552292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304996" y="2484670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87290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0213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89502" y="3521336"/>
            <a:ext cx="11508996" cy="51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7"/>
              </a:lnSpc>
              <a:spcBef>
                <a:spcPct val="0"/>
              </a:spcBef>
            </a:pPr>
            <a:r>
              <a:rPr lang="en-US" sz="3206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Les muestro cómo estará organizado nuestros días: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87411" y="4282593"/>
            <a:ext cx="1713177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miércoles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216654" y="4282594"/>
            <a:ext cx="1416470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 err="1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jueves</a:t>
            </a:r>
            <a:endParaRPr lang="en-US" sz="2960" dirty="0">
              <a:solidFill>
                <a:srgbClr val="000000"/>
              </a:solidFill>
              <a:latin typeface="Sailors"/>
              <a:ea typeface="Sailors"/>
              <a:cs typeface="Sailors"/>
              <a:sym typeface="Sailors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3770684" y="4282593"/>
            <a:ext cx="1210138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viernes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885730" y="4282594"/>
            <a:ext cx="1403942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martes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459065" y="4282593"/>
            <a:ext cx="995844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lunes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106945" y="5108994"/>
            <a:ext cx="1978651" cy="851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lenguaje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9:00/10:00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595878" y="5128103"/>
            <a:ext cx="1559750" cy="871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lenguaje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9:00/10:00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21811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6744619" y="697632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2" y="0"/>
                </a:lnTo>
                <a:lnTo>
                  <a:pt x="4798762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3539989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780411">
            <a:off x="14191148" y="3291064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0" y="0"/>
                </a:lnTo>
                <a:lnTo>
                  <a:pt x="2885570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1021012">
            <a:off x="2244430" y="3046043"/>
            <a:ext cx="1623255" cy="3355566"/>
          </a:xfrm>
          <a:custGeom>
            <a:avLst/>
            <a:gdLst/>
            <a:ahLst/>
            <a:cxnLst/>
            <a:rect l="l" t="t" r="r" b="b"/>
            <a:pathLst>
              <a:path w="1623255" h="3355566">
                <a:moveTo>
                  <a:pt x="0" y="0"/>
                </a:moveTo>
                <a:lnTo>
                  <a:pt x="1623255" y="0"/>
                </a:lnTo>
                <a:lnTo>
                  <a:pt x="1623255" y="3355566"/>
                </a:lnTo>
                <a:lnTo>
                  <a:pt x="0" y="3355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-2071251">
            <a:off x="2721973" y="7143386"/>
            <a:ext cx="1648233" cy="1514314"/>
          </a:xfrm>
          <a:custGeom>
            <a:avLst/>
            <a:gdLst/>
            <a:ahLst/>
            <a:cxnLst/>
            <a:rect l="l" t="t" r="r" b="b"/>
            <a:pathLst>
              <a:path w="1648233" h="1514314">
                <a:moveTo>
                  <a:pt x="0" y="0"/>
                </a:moveTo>
                <a:lnTo>
                  <a:pt x="1648233" y="0"/>
                </a:lnTo>
                <a:lnTo>
                  <a:pt x="1648233" y="1514315"/>
                </a:lnTo>
                <a:lnTo>
                  <a:pt x="0" y="15143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1064745">
            <a:off x="1156060" y="684469"/>
            <a:ext cx="1959929" cy="1800685"/>
          </a:xfrm>
          <a:custGeom>
            <a:avLst/>
            <a:gdLst/>
            <a:ahLst/>
            <a:cxnLst/>
            <a:rect l="l" t="t" r="r" b="b"/>
            <a:pathLst>
              <a:path w="1959929" h="1800685">
                <a:moveTo>
                  <a:pt x="0" y="0"/>
                </a:moveTo>
                <a:lnTo>
                  <a:pt x="1959929" y="0"/>
                </a:lnTo>
                <a:lnTo>
                  <a:pt x="1959929" y="1800685"/>
                </a:lnTo>
                <a:lnTo>
                  <a:pt x="0" y="1800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6865384" y="2455853"/>
            <a:ext cx="108313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69306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42868" y="2455853"/>
            <a:ext cx="64282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0456" y="2455853"/>
            <a:ext cx="79299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46670" y="2455853"/>
            <a:ext cx="104167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23185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2994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5570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3341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Á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96549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73215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31282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44217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40558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05889" y="5302206"/>
            <a:ext cx="3866964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¿Cuál es tu nombre?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08672" y="5302206"/>
            <a:ext cx="3079915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¿Qué te </a:t>
            </a:r>
          </a:p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gusta hacer?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27221" y="7137604"/>
            <a:ext cx="4233558" cy="10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¿Qué esperas de este nuevo ciclo?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50106" y="3283842"/>
            <a:ext cx="8387788" cy="79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2"/>
              </a:lnSpc>
              <a:spcBef>
                <a:spcPct val="0"/>
              </a:spcBef>
            </a:pPr>
            <a:r>
              <a:rPr lang="en-US" sz="3881" u="none" strike="noStrike" spc="19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 </a:t>
            </a:r>
            <a:r>
              <a:rPr lang="en-US" sz="3881" u="none" strike="noStrike" spc="19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encantaría</a:t>
            </a:r>
            <a:r>
              <a:rPr lang="en-US" sz="3881" u="none" strike="noStrike" spc="19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saber </a:t>
            </a:r>
            <a:r>
              <a:rPr lang="en-US" sz="3881" u="none" strike="noStrike" spc="19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más</a:t>
            </a:r>
            <a:r>
              <a:rPr lang="en-US" sz="3881" u="none" strike="noStrike" spc="19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881" u="none" strike="noStrike" spc="19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</a:t>
            </a:r>
            <a:r>
              <a:rPr lang="en-US" sz="3881" u="none" strike="noStrike" spc="19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2178029" y="5143500"/>
            <a:ext cx="2615748" cy="2824019"/>
          </a:xfrm>
          <a:custGeom>
            <a:avLst/>
            <a:gdLst/>
            <a:ahLst/>
            <a:cxnLst/>
            <a:rect l="l" t="t" r="r" b="b"/>
            <a:pathLst>
              <a:path w="2615748" h="2824019">
                <a:moveTo>
                  <a:pt x="0" y="0"/>
                </a:moveTo>
                <a:lnTo>
                  <a:pt x="2615748" y="0"/>
                </a:lnTo>
                <a:lnTo>
                  <a:pt x="2615748" y="2824019"/>
                </a:lnTo>
                <a:lnTo>
                  <a:pt x="0" y="2824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971171">
            <a:off x="12689944" y="3341445"/>
            <a:ext cx="4173629" cy="1799878"/>
          </a:xfrm>
          <a:custGeom>
            <a:avLst/>
            <a:gdLst/>
            <a:ahLst/>
            <a:cxnLst/>
            <a:rect l="l" t="t" r="r" b="b"/>
            <a:pathLst>
              <a:path w="4173629" h="1799878">
                <a:moveTo>
                  <a:pt x="0" y="0"/>
                </a:moveTo>
                <a:lnTo>
                  <a:pt x="4173629" y="0"/>
                </a:lnTo>
                <a:lnTo>
                  <a:pt x="4173629" y="1799878"/>
                </a:lnTo>
                <a:lnTo>
                  <a:pt x="0" y="179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-1556084">
            <a:off x="2707432" y="951481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4"/>
                </a:lnTo>
                <a:lnTo>
                  <a:pt x="0" y="16576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1252689">
            <a:off x="15368511" y="7753570"/>
            <a:ext cx="1214775" cy="1116074"/>
          </a:xfrm>
          <a:custGeom>
            <a:avLst/>
            <a:gdLst/>
            <a:ahLst/>
            <a:cxnLst/>
            <a:rect l="l" t="t" r="r" b="b"/>
            <a:pathLst>
              <a:path w="1214775" h="1116074">
                <a:moveTo>
                  <a:pt x="0" y="0"/>
                </a:moveTo>
                <a:lnTo>
                  <a:pt x="1214775" y="0"/>
                </a:lnTo>
                <a:lnTo>
                  <a:pt x="1214775" y="1116074"/>
                </a:lnTo>
                <a:lnTo>
                  <a:pt x="0" y="11160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894324" y="2753537"/>
            <a:ext cx="5030167" cy="6295928"/>
          </a:xfrm>
          <a:custGeom>
            <a:avLst/>
            <a:gdLst/>
            <a:ahLst/>
            <a:cxnLst/>
            <a:rect l="l" t="t" r="r" b="b"/>
            <a:pathLst>
              <a:path w="5030167" h="6295928">
                <a:moveTo>
                  <a:pt x="0" y="0"/>
                </a:moveTo>
                <a:lnTo>
                  <a:pt x="5030167" y="0"/>
                </a:lnTo>
                <a:lnTo>
                  <a:pt x="5030167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8490138" y="1615366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32742" y="159631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70326" y="1577266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24491" y="1577266"/>
            <a:ext cx="84462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1298" y="1586791"/>
            <a:ext cx="110949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45365" y="1586791"/>
            <a:ext cx="864851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64413" y="1539166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27694" y="161536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31398" y="157726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160746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646554">
            <a:off x="1494195" y="1789623"/>
            <a:ext cx="2615222" cy="2685722"/>
          </a:xfrm>
          <a:custGeom>
            <a:avLst/>
            <a:gdLst/>
            <a:ahLst/>
            <a:cxnLst/>
            <a:rect l="l" t="t" r="r" b="b"/>
            <a:pathLst>
              <a:path w="2615222" h="2685722">
                <a:moveTo>
                  <a:pt x="0" y="0"/>
                </a:moveTo>
                <a:lnTo>
                  <a:pt x="2615221" y="0"/>
                </a:lnTo>
                <a:lnTo>
                  <a:pt x="2615221" y="2685722"/>
                </a:lnTo>
                <a:lnTo>
                  <a:pt x="0" y="2685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3938016" y="5380551"/>
            <a:ext cx="2573934" cy="2714166"/>
          </a:xfrm>
          <a:custGeom>
            <a:avLst/>
            <a:gdLst/>
            <a:ahLst/>
            <a:cxnLst/>
            <a:rect l="l" t="t" r="r" b="b"/>
            <a:pathLst>
              <a:path w="2573934" h="2714166">
                <a:moveTo>
                  <a:pt x="0" y="0"/>
                </a:moveTo>
                <a:lnTo>
                  <a:pt x="2573933" y="0"/>
                </a:lnTo>
                <a:lnTo>
                  <a:pt x="2573933" y="2714165"/>
                </a:lnTo>
                <a:lnTo>
                  <a:pt x="0" y="2714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4803806" y="4295453"/>
            <a:ext cx="8680388" cy="19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Estoy muy feliz de tenerte en mi grupo.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¡Vamos a hacer de este 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año uno inolvidable!</a:t>
            </a:r>
          </a:p>
        </p:txBody>
      </p:sp>
      <p:sp>
        <p:nvSpPr>
          <p:cNvPr id="7" name="Freeform 7"/>
          <p:cNvSpPr/>
          <p:nvPr/>
        </p:nvSpPr>
        <p:spPr>
          <a:xfrm rot="1286400">
            <a:off x="2228646" y="5977405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1" y="0"/>
                </a:lnTo>
                <a:lnTo>
                  <a:pt x="2885571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1747321">
            <a:off x="14092824" y="1711629"/>
            <a:ext cx="2274032" cy="2089267"/>
          </a:xfrm>
          <a:custGeom>
            <a:avLst/>
            <a:gdLst/>
            <a:ahLst/>
            <a:cxnLst/>
            <a:rect l="l" t="t" r="r" b="b"/>
            <a:pathLst>
              <a:path w="2274032" h="2089267">
                <a:moveTo>
                  <a:pt x="0" y="0"/>
                </a:moveTo>
                <a:lnTo>
                  <a:pt x="2274032" y="0"/>
                </a:lnTo>
                <a:lnTo>
                  <a:pt x="2274032" y="2089266"/>
                </a:lnTo>
                <a:lnTo>
                  <a:pt x="0" y="2089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919457" y="2715581"/>
            <a:ext cx="707440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6780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27476" y="2715581"/>
            <a:ext cx="862933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62906" y="2719954"/>
            <a:ext cx="1064516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95164" y="2719954"/>
            <a:ext cx="1398344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59833" y="2719954"/>
            <a:ext cx="8188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97680" y="2719954"/>
            <a:ext cx="1042598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66268" y="2719954"/>
            <a:ext cx="1261899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47446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4622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1319" y="7178362"/>
            <a:ext cx="6325361" cy="65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  <a:spcBef>
                <a:spcPct val="0"/>
              </a:spcBef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¡Comienza la aventura!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259</Words>
  <Application>Microsoft Office PowerPoint</Application>
  <PresentationFormat>Personalizado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Poppins</vt:lpstr>
      <vt:lpstr>Handsome Bold</vt:lpstr>
      <vt:lpstr>Sailors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inicio de clases forma de trabajo ilustrada kawaii negro y tonos pastel</dc:title>
  <dc:creator>Maximiliano Antonio Riquelme Maulén</dc:creator>
  <cp:lastModifiedBy>Maximiliano Antonio Riquelme Maulen</cp:lastModifiedBy>
  <cp:revision>4</cp:revision>
  <dcterms:created xsi:type="dcterms:W3CDTF">2006-08-16T00:00:00Z</dcterms:created>
  <dcterms:modified xsi:type="dcterms:W3CDTF">2026-03-03T00:54:03Z</dcterms:modified>
  <dc:identifier>DAHCe_ox-eU</dc:identifier>
</cp:coreProperties>
</file>