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9C1623-369E-4904-B513-1FC405CC1D3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F0A8637-B29A-422E-842F-DB87C07BE0D3}">
      <dgm:prSet/>
      <dgm:spPr/>
      <dgm:t>
        <a:bodyPr/>
        <a:lstStyle/>
        <a:p>
          <a:r>
            <a:rPr lang="es-CL"/>
            <a:t>1. No toda la historia puede ser oscuridad, tiene que existir una luz en el relato para que el lector no se aburra.</a:t>
          </a:r>
          <a:endParaRPr lang="en-US"/>
        </a:p>
      </dgm:t>
    </dgm:pt>
    <dgm:pt modelId="{9BD64548-9EC2-4005-A645-ECB71A8F0A98}" type="parTrans" cxnId="{4D138D30-39D3-49C7-86D9-AD4B2165F912}">
      <dgm:prSet/>
      <dgm:spPr/>
      <dgm:t>
        <a:bodyPr/>
        <a:lstStyle/>
        <a:p>
          <a:endParaRPr lang="en-US"/>
        </a:p>
      </dgm:t>
    </dgm:pt>
    <dgm:pt modelId="{EFE4134E-C2AA-4FB8-BC5E-BD9E89B693AC}" type="sibTrans" cxnId="{4D138D30-39D3-49C7-86D9-AD4B2165F912}">
      <dgm:prSet/>
      <dgm:spPr/>
      <dgm:t>
        <a:bodyPr/>
        <a:lstStyle/>
        <a:p>
          <a:endParaRPr lang="en-US"/>
        </a:p>
      </dgm:t>
    </dgm:pt>
    <dgm:pt modelId="{AF1CEB6A-16D2-4AF8-882B-4DFBE7937579}">
      <dgm:prSet/>
      <dgm:spPr/>
      <dgm:t>
        <a:bodyPr/>
        <a:lstStyle/>
        <a:p>
          <a:r>
            <a:rPr lang="es-CL"/>
            <a:t>2. El relato no puede ser complejo, tiene que tener una simplicidad. </a:t>
          </a:r>
          <a:endParaRPr lang="en-US"/>
        </a:p>
      </dgm:t>
    </dgm:pt>
    <dgm:pt modelId="{31A5B70D-80DB-4C50-8617-9E9EE28E76CB}" type="parTrans" cxnId="{0E9B21BB-D7D6-4EED-A522-C9BA32FD0753}">
      <dgm:prSet/>
      <dgm:spPr/>
      <dgm:t>
        <a:bodyPr/>
        <a:lstStyle/>
        <a:p>
          <a:endParaRPr lang="en-US"/>
        </a:p>
      </dgm:t>
    </dgm:pt>
    <dgm:pt modelId="{2FB25FA8-D16F-4329-ADBB-7A451F4D1098}" type="sibTrans" cxnId="{0E9B21BB-D7D6-4EED-A522-C9BA32FD0753}">
      <dgm:prSet/>
      <dgm:spPr/>
      <dgm:t>
        <a:bodyPr/>
        <a:lstStyle/>
        <a:p>
          <a:endParaRPr lang="en-US"/>
        </a:p>
      </dgm:t>
    </dgm:pt>
    <dgm:pt modelId="{DE7FEF0B-B42C-4C9B-B25E-5618908A300F}">
      <dgm:prSet/>
      <dgm:spPr/>
      <dgm:t>
        <a:bodyPr/>
        <a:lstStyle/>
        <a:p>
          <a:r>
            <a:rPr lang="es-CL"/>
            <a:t>3. El criminal debe tener otro rol para que llame la atención y no culparlo inmediatamente. </a:t>
          </a:r>
          <a:endParaRPr lang="en-US"/>
        </a:p>
      </dgm:t>
    </dgm:pt>
    <dgm:pt modelId="{361E3129-F19E-4EFE-B9AA-04808115BD10}" type="parTrans" cxnId="{C016D28B-51E9-4B63-A314-08E69D123595}">
      <dgm:prSet/>
      <dgm:spPr/>
      <dgm:t>
        <a:bodyPr/>
        <a:lstStyle/>
        <a:p>
          <a:endParaRPr lang="en-US"/>
        </a:p>
      </dgm:t>
    </dgm:pt>
    <dgm:pt modelId="{B2322FA1-68C8-44B8-B802-6F434CFBAA78}" type="sibTrans" cxnId="{C016D28B-51E9-4B63-A314-08E69D123595}">
      <dgm:prSet/>
      <dgm:spPr/>
      <dgm:t>
        <a:bodyPr/>
        <a:lstStyle/>
        <a:p>
          <a:endParaRPr lang="en-US"/>
        </a:p>
      </dgm:t>
    </dgm:pt>
    <dgm:pt modelId="{E9C15DCD-B8B3-47FC-AAD3-3CF876DD72C0}" type="pres">
      <dgm:prSet presAssocID="{1A9C1623-369E-4904-B513-1FC405CC1D3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D6DBBB-FE2F-4C5E-8F06-9CA6143CFDF2}" type="pres">
      <dgm:prSet presAssocID="{AF0A8637-B29A-422E-842F-DB87C07BE0D3}" presName="hierRoot1" presStyleCnt="0"/>
      <dgm:spPr/>
    </dgm:pt>
    <dgm:pt modelId="{46E8D7AE-462E-4783-9053-2322B383AFA1}" type="pres">
      <dgm:prSet presAssocID="{AF0A8637-B29A-422E-842F-DB87C07BE0D3}" presName="composite" presStyleCnt="0"/>
      <dgm:spPr/>
    </dgm:pt>
    <dgm:pt modelId="{0B48BB90-6A29-4F62-96E0-AF7FE6F2F42D}" type="pres">
      <dgm:prSet presAssocID="{AF0A8637-B29A-422E-842F-DB87C07BE0D3}" presName="background" presStyleLbl="node0" presStyleIdx="0" presStyleCnt="3"/>
      <dgm:spPr/>
    </dgm:pt>
    <dgm:pt modelId="{E188216F-62A0-4E32-A08B-3213193859EE}" type="pres">
      <dgm:prSet presAssocID="{AF0A8637-B29A-422E-842F-DB87C07BE0D3}" presName="text" presStyleLbl="fgAcc0" presStyleIdx="0" presStyleCnt="3">
        <dgm:presLayoutVars>
          <dgm:chPref val="3"/>
        </dgm:presLayoutVars>
      </dgm:prSet>
      <dgm:spPr/>
    </dgm:pt>
    <dgm:pt modelId="{0B5B9A2E-06EA-4209-B8B9-1C39ED932B1F}" type="pres">
      <dgm:prSet presAssocID="{AF0A8637-B29A-422E-842F-DB87C07BE0D3}" presName="hierChild2" presStyleCnt="0"/>
      <dgm:spPr/>
    </dgm:pt>
    <dgm:pt modelId="{23EBAA7A-EAF2-4AB4-8111-FB54B57C534D}" type="pres">
      <dgm:prSet presAssocID="{AF1CEB6A-16D2-4AF8-882B-4DFBE7937579}" presName="hierRoot1" presStyleCnt="0"/>
      <dgm:spPr/>
    </dgm:pt>
    <dgm:pt modelId="{A278A905-DFEC-4550-925F-FA382276C367}" type="pres">
      <dgm:prSet presAssocID="{AF1CEB6A-16D2-4AF8-882B-4DFBE7937579}" presName="composite" presStyleCnt="0"/>
      <dgm:spPr/>
    </dgm:pt>
    <dgm:pt modelId="{49C67190-1B26-4D7E-A1D2-CD8726026A31}" type="pres">
      <dgm:prSet presAssocID="{AF1CEB6A-16D2-4AF8-882B-4DFBE7937579}" presName="background" presStyleLbl="node0" presStyleIdx="1" presStyleCnt="3"/>
      <dgm:spPr/>
    </dgm:pt>
    <dgm:pt modelId="{FF0C264A-5B2C-4715-A4DD-915770E0D8EF}" type="pres">
      <dgm:prSet presAssocID="{AF1CEB6A-16D2-4AF8-882B-4DFBE7937579}" presName="text" presStyleLbl="fgAcc0" presStyleIdx="1" presStyleCnt="3">
        <dgm:presLayoutVars>
          <dgm:chPref val="3"/>
        </dgm:presLayoutVars>
      </dgm:prSet>
      <dgm:spPr/>
    </dgm:pt>
    <dgm:pt modelId="{2009B59B-B92F-4C13-AA44-C942D54563C7}" type="pres">
      <dgm:prSet presAssocID="{AF1CEB6A-16D2-4AF8-882B-4DFBE7937579}" presName="hierChild2" presStyleCnt="0"/>
      <dgm:spPr/>
    </dgm:pt>
    <dgm:pt modelId="{CE8F3ACF-8A76-4681-9663-580CA586E9A9}" type="pres">
      <dgm:prSet presAssocID="{DE7FEF0B-B42C-4C9B-B25E-5618908A300F}" presName="hierRoot1" presStyleCnt="0"/>
      <dgm:spPr/>
    </dgm:pt>
    <dgm:pt modelId="{FECE8489-9D18-4317-BE2E-C0A8EFAF3954}" type="pres">
      <dgm:prSet presAssocID="{DE7FEF0B-B42C-4C9B-B25E-5618908A300F}" presName="composite" presStyleCnt="0"/>
      <dgm:spPr/>
    </dgm:pt>
    <dgm:pt modelId="{83FA880C-839C-46E4-A166-7DF1A9203D04}" type="pres">
      <dgm:prSet presAssocID="{DE7FEF0B-B42C-4C9B-B25E-5618908A300F}" presName="background" presStyleLbl="node0" presStyleIdx="2" presStyleCnt="3"/>
      <dgm:spPr/>
    </dgm:pt>
    <dgm:pt modelId="{45B2098C-D651-418D-8FA3-2ACD9A8C4357}" type="pres">
      <dgm:prSet presAssocID="{DE7FEF0B-B42C-4C9B-B25E-5618908A300F}" presName="text" presStyleLbl="fgAcc0" presStyleIdx="2" presStyleCnt="3">
        <dgm:presLayoutVars>
          <dgm:chPref val="3"/>
        </dgm:presLayoutVars>
      </dgm:prSet>
      <dgm:spPr/>
    </dgm:pt>
    <dgm:pt modelId="{78F693F7-0D30-49F1-9416-CF5346D3333B}" type="pres">
      <dgm:prSet presAssocID="{DE7FEF0B-B42C-4C9B-B25E-5618908A300F}" presName="hierChild2" presStyleCnt="0"/>
      <dgm:spPr/>
    </dgm:pt>
  </dgm:ptLst>
  <dgm:cxnLst>
    <dgm:cxn modelId="{4D138D30-39D3-49C7-86D9-AD4B2165F912}" srcId="{1A9C1623-369E-4904-B513-1FC405CC1D35}" destId="{AF0A8637-B29A-422E-842F-DB87C07BE0D3}" srcOrd="0" destOrd="0" parTransId="{9BD64548-9EC2-4005-A645-ECB71A8F0A98}" sibTransId="{EFE4134E-C2AA-4FB8-BC5E-BD9E89B693AC}"/>
    <dgm:cxn modelId="{1C11783D-66F3-46C5-BACA-3A96BEEF3780}" type="presOf" srcId="{AF1CEB6A-16D2-4AF8-882B-4DFBE7937579}" destId="{FF0C264A-5B2C-4715-A4DD-915770E0D8EF}" srcOrd="0" destOrd="0" presId="urn:microsoft.com/office/officeart/2005/8/layout/hierarchy1"/>
    <dgm:cxn modelId="{DD53EB5D-29B6-4FA9-AF11-D21749A76A8E}" type="presOf" srcId="{AF0A8637-B29A-422E-842F-DB87C07BE0D3}" destId="{E188216F-62A0-4E32-A08B-3213193859EE}" srcOrd="0" destOrd="0" presId="urn:microsoft.com/office/officeart/2005/8/layout/hierarchy1"/>
    <dgm:cxn modelId="{262ED97D-4C55-4C71-9DBB-D14C7AEB40BC}" type="presOf" srcId="{1A9C1623-369E-4904-B513-1FC405CC1D35}" destId="{E9C15DCD-B8B3-47FC-AAD3-3CF876DD72C0}" srcOrd="0" destOrd="0" presId="urn:microsoft.com/office/officeart/2005/8/layout/hierarchy1"/>
    <dgm:cxn modelId="{C016D28B-51E9-4B63-A314-08E69D123595}" srcId="{1A9C1623-369E-4904-B513-1FC405CC1D35}" destId="{DE7FEF0B-B42C-4C9B-B25E-5618908A300F}" srcOrd="2" destOrd="0" parTransId="{361E3129-F19E-4EFE-B9AA-04808115BD10}" sibTransId="{B2322FA1-68C8-44B8-B802-6F434CFBAA78}"/>
    <dgm:cxn modelId="{3636FE8C-487E-4483-969B-40909591515A}" type="presOf" srcId="{DE7FEF0B-B42C-4C9B-B25E-5618908A300F}" destId="{45B2098C-D651-418D-8FA3-2ACD9A8C4357}" srcOrd="0" destOrd="0" presId="urn:microsoft.com/office/officeart/2005/8/layout/hierarchy1"/>
    <dgm:cxn modelId="{0E9B21BB-D7D6-4EED-A522-C9BA32FD0753}" srcId="{1A9C1623-369E-4904-B513-1FC405CC1D35}" destId="{AF1CEB6A-16D2-4AF8-882B-4DFBE7937579}" srcOrd="1" destOrd="0" parTransId="{31A5B70D-80DB-4C50-8617-9E9EE28E76CB}" sibTransId="{2FB25FA8-D16F-4329-ADBB-7A451F4D1098}"/>
    <dgm:cxn modelId="{CD33CD40-A66A-40C5-8C3F-F29E3B2303E0}" type="presParOf" srcId="{E9C15DCD-B8B3-47FC-AAD3-3CF876DD72C0}" destId="{FDD6DBBB-FE2F-4C5E-8F06-9CA6143CFDF2}" srcOrd="0" destOrd="0" presId="urn:microsoft.com/office/officeart/2005/8/layout/hierarchy1"/>
    <dgm:cxn modelId="{B2189B9F-33B9-46D9-8CCC-5BE72106F7D9}" type="presParOf" srcId="{FDD6DBBB-FE2F-4C5E-8F06-9CA6143CFDF2}" destId="{46E8D7AE-462E-4783-9053-2322B383AFA1}" srcOrd="0" destOrd="0" presId="urn:microsoft.com/office/officeart/2005/8/layout/hierarchy1"/>
    <dgm:cxn modelId="{D295EC65-E79D-4742-AFED-9E1D8E1B49AC}" type="presParOf" srcId="{46E8D7AE-462E-4783-9053-2322B383AFA1}" destId="{0B48BB90-6A29-4F62-96E0-AF7FE6F2F42D}" srcOrd="0" destOrd="0" presId="urn:microsoft.com/office/officeart/2005/8/layout/hierarchy1"/>
    <dgm:cxn modelId="{D2148A1E-986A-43EF-822B-EFF90832F66F}" type="presParOf" srcId="{46E8D7AE-462E-4783-9053-2322B383AFA1}" destId="{E188216F-62A0-4E32-A08B-3213193859EE}" srcOrd="1" destOrd="0" presId="urn:microsoft.com/office/officeart/2005/8/layout/hierarchy1"/>
    <dgm:cxn modelId="{7C9E15AB-21A4-425C-88D7-D54E1E13B9DD}" type="presParOf" srcId="{FDD6DBBB-FE2F-4C5E-8F06-9CA6143CFDF2}" destId="{0B5B9A2E-06EA-4209-B8B9-1C39ED932B1F}" srcOrd="1" destOrd="0" presId="urn:microsoft.com/office/officeart/2005/8/layout/hierarchy1"/>
    <dgm:cxn modelId="{44F149CD-FC3A-45A0-9FB7-2173BA6AF1E4}" type="presParOf" srcId="{E9C15DCD-B8B3-47FC-AAD3-3CF876DD72C0}" destId="{23EBAA7A-EAF2-4AB4-8111-FB54B57C534D}" srcOrd="1" destOrd="0" presId="urn:microsoft.com/office/officeart/2005/8/layout/hierarchy1"/>
    <dgm:cxn modelId="{FA43CB95-21D8-4E26-A50B-6333647B7277}" type="presParOf" srcId="{23EBAA7A-EAF2-4AB4-8111-FB54B57C534D}" destId="{A278A905-DFEC-4550-925F-FA382276C367}" srcOrd="0" destOrd="0" presId="urn:microsoft.com/office/officeart/2005/8/layout/hierarchy1"/>
    <dgm:cxn modelId="{ABDBEBB9-6580-44AA-A2E9-E1C05BCF0A2C}" type="presParOf" srcId="{A278A905-DFEC-4550-925F-FA382276C367}" destId="{49C67190-1B26-4D7E-A1D2-CD8726026A31}" srcOrd="0" destOrd="0" presId="urn:microsoft.com/office/officeart/2005/8/layout/hierarchy1"/>
    <dgm:cxn modelId="{A7FB6257-5D1F-4B43-A5F9-02B938122F75}" type="presParOf" srcId="{A278A905-DFEC-4550-925F-FA382276C367}" destId="{FF0C264A-5B2C-4715-A4DD-915770E0D8EF}" srcOrd="1" destOrd="0" presId="urn:microsoft.com/office/officeart/2005/8/layout/hierarchy1"/>
    <dgm:cxn modelId="{20A2FD84-3BF3-43D8-B189-258887C0DF0F}" type="presParOf" srcId="{23EBAA7A-EAF2-4AB4-8111-FB54B57C534D}" destId="{2009B59B-B92F-4C13-AA44-C942D54563C7}" srcOrd="1" destOrd="0" presId="urn:microsoft.com/office/officeart/2005/8/layout/hierarchy1"/>
    <dgm:cxn modelId="{CBEEB93C-39D5-47AE-A31D-33C84ADF528F}" type="presParOf" srcId="{E9C15DCD-B8B3-47FC-AAD3-3CF876DD72C0}" destId="{CE8F3ACF-8A76-4681-9663-580CA586E9A9}" srcOrd="2" destOrd="0" presId="urn:microsoft.com/office/officeart/2005/8/layout/hierarchy1"/>
    <dgm:cxn modelId="{7A030840-8050-4BDB-BE60-B8AEA16FD0D3}" type="presParOf" srcId="{CE8F3ACF-8A76-4681-9663-580CA586E9A9}" destId="{FECE8489-9D18-4317-BE2E-C0A8EFAF3954}" srcOrd="0" destOrd="0" presId="urn:microsoft.com/office/officeart/2005/8/layout/hierarchy1"/>
    <dgm:cxn modelId="{B72447BD-A099-4B3C-8AD7-4BDDAAEA36C0}" type="presParOf" srcId="{FECE8489-9D18-4317-BE2E-C0A8EFAF3954}" destId="{83FA880C-839C-46E4-A166-7DF1A9203D04}" srcOrd="0" destOrd="0" presId="urn:microsoft.com/office/officeart/2005/8/layout/hierarchy1"/>
    <dgm:cxn modelId="{635D5633-97C3-4048-840F-FF81EEA25376}" type="presParOf" srcId="{FECE8489-9D18-4317-BE2E-C0A8EFAF3954}" destId="{45B2098C-D651-418D-8FA3-2ACD9A8C4357}" srcOrd="1" destOrd="0" presId="urn:microsoft.com/office/officeart/2005/8/layout/hierarchy1"/>
    <dgm:cxn modelId="{EE3B5D7D-D255-4BB3-AE6C-64F9FCE0A4A2}" type="presParOf" srcId="{CE8F3ACF-8A76-4681-9663-580CA586E9A9}" destId="{78F693F7-0D30-49F1-9416-CF5346D3333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8BB90-6A29-4F62-96E0-AF7FE6F2F42D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88216F-62A0-4E32-A08B-3213193859EE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1. No toda la historia puede ser oscuridad, tiene que existir una luz en el relato para que el lector no se aburra.</a:t>
          </a:r>
          <a:endParaRPr lang="en-US" sz="2000" kern="1200"/>
        </a:p>
      </dsp:txBody>
      <dsp:txXfrm>
        <a:off x="378614" y="886531"/>
        <a:ext cx="2810360" cy="1744948"/>
      </dsp:txXfrm>
    </dsp:sp>
    <dsp:sp modelId="{49C67190-1B26-4D7E-A1D2-CD8726026A31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C264A-5B2C-4715-A4DD-915770E0D8EF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2. El relato no puede ser complejo, tiene que tener una simplicidad. </a:t>
          </a:r>
          <a:endParaRPr lang="en-US" sz="2000" kern="1200"/>
        </a:p>
      </dsp:txBody>
      <dsp:txXfrm>
        <a:off x="3946203" y="886531"/>
        <a:ext cx="2810360" cy="1744948"/>
      </dsp:txXfrm>
    </dsp:sp>
    <dsp:sp modelId="{83FA880C-839C-46E4-A166-7DF1A9203D04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2098C-D651-418D-8FA3-2ACD9A8C4357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3. El criminal debe tener otro rol para que llame la atención y no culparlo inmediatamente. </a:t>
          </a:r>
          <a:endParaRPr lang="en-US" sz="2000" kern="1200"/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FC07C-8587-632D-E2DC-B6327868E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C865B2-F6F5-26B9-1D23-B45D493CA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B28BBF-3308-48E2-C876-9166940B8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BE78F-BC8A-1782-243F-353E59672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41EC0E-DA62-ECE7-8304-7320CFF2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250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2C47E-F75D-2D62-264E-40A198463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75D8E9-002E-FFA9-FBD8-955DC714D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09001E-CE38-A58F-00C5-93ACFBAA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A1CDD3-58CB-474F-6404-4B4ABD1B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B42A0F-9ADD-1563-A3D6-81C29154D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939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24F9AD9-2FDD-10B5-0D0C-84300953C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424F75-C412-2C75-8ACA-355AA7970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1E6167-B141-EA40-890A-E425EBEC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6FBE56-5CD6-5724-E921-58DDA69AE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92606F-4162-2718-F58E-A9E86E435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371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0D0029-85DB-FB02-0E13-59BE5AD26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92B98D-A657-DC7B-5ABF-4E844A0C4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3FDBBF-9376-15B9-232B-A7B3E742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5FAE13-9FB0-E879-E7D8-02B274BD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E5ABE0-7432-FA43-0391-B226259B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881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45231-AB33-7F78-53AF-03ED241C2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65F6A2-16DD-2CA1-2F85-B7B4BE36D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93B13B-0C7A-B92E-B5A0-AA9307C8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580711-83C3-E81D-7453-D15C534A2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E40882-3B6E-3050-7A01-18E83239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79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6FC97C-4A80-B431-6B1E-9E04424A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E16922-B337-BF3D-652C-877CAFD48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8AAF99-DD7C-5394-D2A2-85FDDF7EE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0EE9C5-0F1F-473B-9118-C53DAA90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6E668C-70D5-48EF-6887-8F3BA5696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A5CDC4-AB77-5E14-D5A6-CF87F608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6713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9B589-5324-A4CA-A4D6-D6FFD631A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B8884B-7940-75E6-A14B-E86B71ADB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12A59E-1AF5-665D-432D-EA8799597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B42D98-6973-1CB3-A5B2-CB7288A42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4F174BB-BD30-2BCC-14F6-8162C2FBB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AB826C-BC71-D97C-9762-7E78EF67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1C5427-382E-0F7C-2714-C78AD471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CE7D305-2770-2D01-469E-2ADE3AF0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394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BC954-EAA1-99D0-6E7F-9F1FF70A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1C1317-41F4-ABD1-21CF-998A3217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1A57F13-229D-E678-BFC4-352711E9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0F7DAC-D924-9434-C2F1-9741DB29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2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A01484-2FA9-CB01-7AF3-15F83478F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AA7907-8AFE-39F2-EF17-08BF51775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96942E-60A5-8B86-4459-58C4A409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320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8819C1-6975-5B4D-107C-1C363E58D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7B17F0-099A-9AE5-5EC9-24EE9CB10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F387E1-8C5D-D31D-D7F2-79C7FE775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FE88E4-4B9F-2242-87F4-86A3327B6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5ADBF9-F43B-93D9-2749-AE2729FB3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C3421F-2EFE-CF18-8D47-AB65D21FC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973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277AC-010F-54B9-65DA-DB702AD7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F412DE-8B63-C965-0411-604FAA812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F9CEB0-9D50-FBEA-C1BE-F408F3654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2644D3-8D42-3C17-F40F-5A82794D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9FD0A7-8A90-42EA-4E94-637B387F8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E987A-9E6E-0808-BF74-5D1F4CEAA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922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E5F2FED-BAE0-4EEE-E8E0-CDDB9D823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0DE44C-1ECD-9F40-A12F-441B2142B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27BFD8-B38C-DBA5-54AB-273E76B68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859991-04DC-42B2-BD15-464E2B0892CD}" type="datetimeFigureOut">
              <a:rPr lang="es-CL" smtClean="0"/>
              <a:t>10-03-2025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ECF22A-E984-447E-D6F5-4CC796D59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0AA5EB-36DD-9406-D04D-0EAB6EC6C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121F0-2CC8-4B1E-B9FB-B4577AE0023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98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676C065-6260-BD03-B8F3-926CCE379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es-CL" sz="5100">
                <a:solidFill>
                  <a:srgbClr val="FFFFFF"/>
                </a:solidFill>
              </a:rPr>
              <a:t>Objetivo: conocer los métodos de un experto en relatos policiales y de misterio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FB2979-57BE-8139-3B78-B218ED61A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Lunes 10 de marzo 2025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2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3AE02D3-F684-085F-6F73-FFCF3708F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CL" sz="4800"/>
              <a:t>Principales reglas para escribir un relato policial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7B3F3918-FD05-8FEC-7922-678A23AA42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722849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145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DA27EAA-DB03-8AF6-432C-2695F655B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971" y="0"/>
            <a:ext cx="9756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480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85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Objetivo: conocer los métodos de un experto en relatos policiales y de misterio </vt:lpstr>
      <vt:lpstr>Principales reglas para escribir un relato policial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a1637</dc:creator>
  <cp:lastModifiedBy>a1637</cp:lastModifiedBy>
  <cp:revision>1</cp:revision>
  <dcterms:created xsi:type="dcterms:W3CDTF">2025-03-10T20:46:33Z</dcterms:created>
  <dcterms:modified xsi:type="dcterms:W3CDTF">2025-03-10T20:51:06Z</dcterms:modified>
</cp:coreProperties>
</file>